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070" y="3314954"/>
            <a:ext cx="6426803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141" y="5988304"/>
            <a:ext cx="5292661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047" y="2459482"/>
            <a:ext cx="3289011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3886" y="2459482"/>
            <a:ext cx="3289011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71962" cy="6782434"/>
          </a:xfrm>
          <a:custGeom>
            <a:avLst/>
            <a:gdLst/>
            <a:ahLst/>
            <a:cxnLst/>
            <a:rect l="l" t="t" r="r" b="b"/>
            <a:pathLst>
              <a:path w="1271962" h="6782434">
                <a:moveTo>
                  <a:pt x="0" y="6782434"/>
                </a:moveTo>
                <a:lnTo>
                  <a:pt x="1271962" y="6782434"/>
                </a:lnTo>
                <a:lnTo>
                  <a:pt x="1271962" y="0"/>
                </a:lnTo>
                <a:lnTo>
                  <a:pt x="0" y="0"/>
                </a:lnTo>
                <a:lnTo>
                  <a:pt x="0" y="678243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047" y="427735"/>
            <a:ext cx="6804850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047" y="2459482"/>
            <a:ext cx="6804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0721" y="9944862"/>
            <a:ext cx="241950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047" y="9944862"/>
            <a:ext cx="1739017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3880" y="9944862"/>
            <a:ext cx="1739017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hyperlink" Target="http://www.hotelpresidentprato.com/" TargetMode="External"/><Relationship Id="rId7" Type="http://schemas.openxmlformats.org/officeDocument/2006/relationships/image" Target="../media/image5.jpg"/><Relationship Id="rId8" Type="http://schemas.openxmlformats.org/officeDocument/2006/relationships/image" Target="../media/image6.jpg"/><Relationship Id="rId9" Type="http://schemas.openxmlformats.org/officeDocument/2006/relationships/hyperlink" Target="http://www.charmehotel.it/" TargetMode="External"/><Relationship Id="rId10" Type="http://schemas.openxmlformats.org/officeDocument/2006/relationships/hyperlink" Target="http://www.arthotel-milano.it/" TargetMode="External"/><Relationship Id="rId11" Type="http://schemas.openxmlformats.org/officeDocument/2006/relationships/image" Target="../media/image7.jpg"/><Relationship Id="rId12" Type="http://schemas.openxmlformats.org/officeDocument/2006/relationships/image" Target="../media/image8.png"/><Relationship Id="rId13" Type="http://schemas.openxmlformats.org/officeDocument/2006/relationships/image" Target="../media/image9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hyperlink" Target="http://www.hotelsanmarcoprato.com/" TargetMode="External"/><Relationship Id="rId5" Type="http://schemas.openxmlformats.org/officeDocument/2006/relationships/hyperlink" Target="http://www.locandagiolica.it/" TargetMode="External"/><Relationship Id="rId6" Type="http://schemas.openxmlformats.org/officeDocument/2006/relationships/image" Target="../media/image12.jpg"/><Relationship Id="rId7" Type="http://schemas.openxmlformats.org/officeDocument/2006/relationships/image" Target="../media/image13.jpg"/><Relationship Id="rId8" Type="http://schemas.openxmlformats.org/officeDocument/2006/relationships/hyperlink" Target="http://www.westflorencehotel.it/" TargetMode="External"/><Relationship Id="rId9" Type="http://schemas.openxmlformats.org/officeDocument/2006/relationships/hyperlink" Target="http://www.westflorencehotel.it/" TargetMode="External"/><Relationship Id="rId10" Type="http://schemas.openxmlformats.org/officeDocument/2006/relationships/image" Target="../media/image14.png"/><Relationship Id="rId11" Type="http://schemas.openxmlformats.org/officeDocument/2006/relationships/image" Target="../media/image1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hyperlink" Target="http://www.deltaflorence.com/" TargetMode="External"/><Relationship Id="rId4" Type="http://schemas.openxmlformats.org/officeDocument/2006/relationships/image" Target="../media/image17.jpg"/><Relationship Id="rId5" Type="http://schemas.openxmlformats.org/officeDocument/2006/relationships/hyperlink" Target="http://www.hotelfirst.it/" TargetMode="External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86052" cy="7040244"/>
          </a:xfrm>
          <a:custGeom>
            <a:avLst/>
            <a:gdLst/>
            <a:ahLst/>
            <a:cxnLst/>
            <a:rect l="l" t="t" r="r" b="b"/>
            <a:pathLst>
              <a:path w="1686052" h="7040244">
                <a:moveTo>
                  <a:pt x="1686052" y="0"/>
                </a:moveTo>
                <a:lnTo>
                  <a:pt x="1006048" y="0"/>
                </a:lnTo>
                <a:lnTo>
                  <a:pt x="885757" y="209469"/>
                </a:lnTo>
                <a:lnTo>
                  <a:pt x="767181" y="429178"/>
                </a:lnTo>
                <a:lnTo>
                  <a:pt x="654728" y="651391"/>
                </a:lnTo>
                <a:lnTo>
                  <a:pt x="548431" y="875991"/>
                </a:lnTo>
                <a:lnTo>
                  <a:pt x="448323" y="1102863"/>
                </a:lnTo>
                <a:lnTo>
                  <a:pt x="354437" y="1331891"/>
                </a:lnTo>
                <a:lnTo>
                  <a:pt x="266805" y="1562958"/>
                </a:lnTo>
                <a:lnTo>
                  <a:pt x="185460" y="1795948"/>
                </a:lnTo>
                <a:lnTo>
                  <a:pt x="110435" y="2030746"/>
                </a:lnTo>
                <a:lnTo>
                  <a:pt x="41762" y="2267235"/>
                </a:lnTo>
                <a:lnTo>
                  <a:pt x="0" y="2426851"/>
                </a:lnTo>
                <a:lnTo>
                  <a:pt x="0" y="6974655"/>
                </a:lnTo>
                <a:lnTo>
                  <a:pt x="16830" y="7039990"/>
                </a:lnTo>
                <a:lnTo>
                  <a:pt x="1686052" y="7040244"/>
                </a:lnTo>
                <a:lnTo>
                  <a:pt x="1686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962020" y="283463"/>
            <a:ext cx="2400554" cy="387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405382" y="670813"/>
            <a:ext cx="210312" cy="387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45589" y="670813"/>
            <a:ext cx="5288280" cy="3870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19594" y="2159253"/>
            <a:ext cx="2090801" cy="15119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011804" y="2187702"/>
            <a:ext cx="3297554" cy="1420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Times New Roman"/>
                <a:cs typeface="Times New Roman"/>
              </a:rPr>
              <a:t>Hot</a:t>
            </a:r>
            <a:r>
              <a:rPr dirty="0" sz="1400" spc="-15" b="1">
                <a:latin typeface="Times New Roman"/>
                <a:cs typeface="Times New Roman"/>
              </a:rPr>
              <a:t>e</a:t>
            </a:r>
            <a:r>
              <a:rPr dirty="0" sz="1400" b="1">
                <a:latin typeface="Times New Roman"/>
                <a:cs typeface="Times New Roman"/>
              </a:rPr>
              <a:t>l</a:t>
            </a:r>
            <a:r>
              <a:rPr dirty="0" sz="1400" spc="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P</a:t>
            </a:r>
            <a:r>
              <a:rPr dirty="0" sz="1400" spc="-25" b="1">
                <a:latin typeface="Times New Roman"/>
                <a:cs typeface="Times New Roman"/>
              </a:rPr>
              <a:t>r</a:t>
            </a:r>
            <a:r>
              <a:rPr dirty="0" sz="1400" spc="-15" b="1">
                <a:latin typeface="Times New Roman"/>
                <a:cs typeface="Times New Roman"/>
              </a:rPr>
              <a:t>e</a:t>
            </a:r>
            <a:r>
              <a:rPr dirty="0" sz="1400" b="1">
                <a:latin typeface="Times New Roman"/>
                <a:cs typeface="Times New Roman"/>
              </a:rPr>
              <a:t>sid</a:t>
            </a:r>
            <a:r>
              <a:rPr dirty="0" sz="1400" spc="-15" b="1">
                <a:latin typeface="Times New Roman"/>
                <a:cs typeface="Times New Roman"/>
              </a:rPr>
              <a:t>e</a:t>
            </a:r>
            <a:r>
              <a:rPr dirty="0" sz="1400" b="1">
                <a:latin typeface="Times New Roman"/>
                <a:cs typeface="Times New Roman"/>
              </a:rPr>
              <a:t>nt </a:t>
            </a:r>
            <a:r>
              <a:rPr dirty="0" sz="1400" spc="-10" b="1">
                <a:latin typeface="Times New Roman"/>
                <a:cs typeface="Times New Roman"/>
              </a:rPr>
              <a:t>*</a:t>
            </a:r>
            <a:r>
              <a:rPr dirty="0" sz="1400" spc="-10" b="1">
                <a:latin typeface="Times New Roman"/>
                <a:cs typeface="Times New Roman"/>
              </a:rPr>
              <a:t>*</a:t>
            </a:r>
            <a:r>
              <a:rPr dirty="0" sz="1400" spc="-10" b="1">
                <a:latin typeface="Times New Roman"/>
                <a:cs typeface="Times New Roman"/>
              </a:rPr>
              <a:t>*</a:t>
            </a:r>
            <a:r>
              <a:rPr dirty="0" sz="1400" b="1">
                <a:latin typeface="Times New Roman"/>
                <a:cs typeface="Times New Roman"/>
              </a:rPr>
              <a:t>*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11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z="1200" spc="-10">
                <a:latin typeface="Times New Roman"/>
                <a:cs typeface="Times New Roman"/>
              </a:rPr>
              <a:t>Via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o S</a:t>
            </a:r>
            <a:r>
              <a:rPr dirty="0" sz="1200" spc="-15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mintendi,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20  59100 </a:t>
            </a:r>
            <a:r>
              <a:rPr dirty="0" sz="1200" spc="-5">
                <a:latin typeface="Times New Roman"/>
                <a:cs typeface="Times New Roman"/>
              </a:rPr>
              <a:t>(</a:t>
            </a:r>
            <a:r>
              <a:rPr dirty="0" sz="1200">
                <a:latin typeface="Times New Roman"/>
                <a:cs typeface="Times New Roman"/>
              </a:rPr>
              <a:t>Po)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5"/>
              </a:lnSpc>
            </a:pPr>
            <a:r>
              <a:rPr dirty="0" sz="1200" spc="-10">
                <a:latin typeface="Times New Roman"/>
                <a:cs typeface="Times New Roman"/>
              </a:rPr>
              <a:t>T</a:t>
            </a:r>
            <a:r>
              <a:rPr dirty="0" sz="1200" spc="-2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l.0574</a:t>
            </a:r>
            <a:r>
              <a:rPr dirty="0" sz="1200">
                <a:latin typeface="Times New Roman"/>
                <a:cs typeface="Times New Roman"/>
              </a:rPr>
              <a:t> 30251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11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z="1100" b="1" i="1">
                <a:latin typeface="Times New Roman"/>
                <a:cs typeface="Times New Roman"/>
                <a:hlinkClick r:id="rId6"/>
              </a:rPr>
              <a:t>ht</a:t>
            </a:r>
            <a:r>
              <a:rPr dirty="0" sz="1100" spc="5" b="1" i="1">
                <a:latin typeface="Times New Roman"/>
                <a:cs typeface="Times New Roman"/>
                <a:hlinkClick r:id="rId6"/>
              </a:rPr>
              <a:t>t</a:t>
            </a:r>
            <a:r>
              <a:rPr dirty="0" sz="1100" spc="-15" b="1" i="1">
                <a:latin typeface="Times New Roman"/>
                <a:cs typeface="Times New Roman"/>
                <a:hlinkClick r:id="rId6"/>
              </a:rPr>
              <a:t>p</a:t>
            </a:r>
            <a:r>
              <a:rPr dirty="0" sz="1100" b="1" i="1">
                <a:latin typeface="Times New Roman"/>
                <a:cs typeface="Times New Roman"/>
                <a:hlinkClick r:id="rId6"/>
              </a:rPr>
              <a:t>:</a:t>
            </a:r>
            <a:r>
              <a:rPr dirty="0" sz="1100" spc="-10" b="1" i="1">
                <a:latin typeface="Times New Roman"/>
                <a:cs typeface="Times New Roman"/>
                <a:hlinkClick r:id="rId6"/>
              </a:rPr>
              <a:t>/</a:t>
            </a:r>
            <a:r>
              <a:rPr dirty="0" sz="1100" b="1" i="1">
                <a:latin typeface="Times New Roman"/>
                <a:cs typeface="Times New Roman"/>
                <a:hlinkClick r:id="rId6"/>
              </a:rPr>
              <a:t>/</a:t>
            </a:r>
            <a:r>
              <a:rPr dirty="0" sz="1100" spc="-5" b="1" i="1">
                <a:latin typeface="Times New Roman"/>
                <a:cs typeface="Times New Roman"/>
                <a:hlinkClick r:id="rId6"/>
              </a:rPr>
              <a:t>w</a:t>
            </a:r>
            <a:r>
              <a:rPr dirty="0" sz="1100" spc="-5" b="1" i="1">
                <a:latin typeface="Times New Roman"/>
                <a:cs typeface="Times New Roman"/>
                <a:hlinkClick r:id="rId6"/>
              </a:rPr>
              <a:t>w</a:t>
            </a:r>
            <a:r>
              <a:rPr dirty="0" sz="1100" spc="-5" b="1" i="1">
                <a:latin typeface="Times New Roman"/>
                <a:cs typeface="Times New Roman"/>
                <a:hlinkClick r:id="rId6"/>
              </a:rPr>
              <a:t>w</a:t>
            </a:r>
            <a:r>
              <a:rPr dirty="0" sz="1100" b="1" i="1">
                <a:latin typeface="Times New Roman"/>
                <a:cs typeface="Times New Roman"/>
                <a:hlinkClick r:id="rId6"/>
              </a:rPr>
              <a:t>.hot</a:t>
            </a:r>
            <a:r>
              <a:rPr dirty="0" sz="1100" spc="-10" b="1" i="1">
                <a:latin typeface="Times New Roman"/>
                <a:cs typeface="Times New Roman"/>
                <a:hlinkClick r:id="rId6"/>
              </a:rPr>
              <a:t>e</a:t>
            </a:r>
            <a:r>
              <a:rPr dirty="0" sz="1100" b="1" i="1">
                <a:latin typeface="Times New Roman"/>
                <a:cs typeface="Times New Roman"/>
                <a:hlinkClick r:id="rId6"/>
              </a:rPr>
              <a:t>lp</a:t>
            </a:r>
            <a:r>
              <a:rPr dirty="0" sz="1100" spc="-15" b="1" i="1">
                <a:latin typeface="Times New Roman"/>
                <a:cs typeface="Times New Roman"/>
                <a:hlinkClick r:id="rId6"/>
              </a:rPr>
              <a:t>r</a:t>
            </a:r>
            <a:r>
              <a:rPr dirty="0" sz="1100" b="1" i="1">
                <a:latin typeface="Times New Roman"/>
                <a:cs typeface="Times New Roman"/>
                <a:hlinkClick r:id="rId6"/>
              </a:rPr>
              <a:t>e</a:t>
            </a:r>
            <a:r>
              <a:rPr dirty="0" sz="1100" spc="-10" b="1" i="1">
                <a:latin typeface="Times New Roman"/>
                <a:cs typeface="Times New Roman"/>
                <a:hlinkClick r:id="rId6"/>
              </a:rPr>
              <a:t>s</a:t>
            </a:r>
            <a:r>
              <a:rPr dirty="0" sz="1100" b="1" i="1">
                <a:latin typeface="Times New Roman"/>
                <a:cs typeface="Times New Roman"/>
                <a:hlinkClick r:id="rId6"/>
              </a:rPr>
              <a:t>ide</a:t>
            </a:r>
            <a:r>
              <a:rPr dirty="0" sz="1100" spc="-15" b="1" i="1">
                <a:latin typeface="Times New Roman"/>
                <a:cs typeface="Times New Roman"/>
                <a:hlinkClick r:id="rId6"/>
              </a:rPr>
              <a:t>n</a:t>
            </a:r>
            <a:r>
              <a:rPr dirty="0" sz="1100" b="1" i="1">
                <a:latin typeface="Times New Roman"/>
                <a:cs typeface="Times New Roman"/>
                <a:hlinkClick r:id="rId6"/>
              </a:rPr>
              <a:t>t</a:t>
            </a:r>
            <a:r>
              <a:rPr dirty="0" sz="1100" spc="-15" b="1" i="1">
                <a:latin typeface="Times New Roman"/>
                <a:cs typeface="Times New Roman"/>
                <a:hlinkClick r:id="rId6"/>
              </a:rPr>
              <a:t>p</a:t>
            </a:r>
            <a:r>
              <a:rPr dirty="0" sz="1100" b="1" i="1">
                <a:latin typeface="Times New Roman"/>
                <a:cs typeface="Times New Roman"/>
                <a:hlinkClick r:id="rId6"/>
              </a:rPr>
              <a:t>ra</a:t>
            </a:r>
            <a:r>
              <a:rPr dirty="0" sz="1100" spc="5" b="1" i="1">
                <a:latin typeface="Times New Roman"/>
                <a:cs typeface="Times New Roman"/>
                <a:hlinkClick r:id="rId6"/>
              </a:rPr>
              <a:t>t</a:t>
            </a:r>
            <a:r>
              <a:rPr dirty="0" sz="1100" b="1" i="1">
                <a:latin typeface="Times New Roman"/>
                <a:cs typeface="Times New Roman"/>
                <a:hlinkClick r:id="rId6"/>
              </a:rPr>
              <a:t>o</a:t>
            </a:r>
            <a:r>
              <a:rPr dirty="0" sz="1100" spc="-15" b="1" i="1">
                <a:latin typeface="Times New Roman"/>
                <a:cs typeface="Times New Roman"/>
                <a:hlinkClick r:id="rId6"/>
              </a:rPr>
              <a:t>.</a:t>
            </a:r>
            <a:r>
              <a:rPr dirty="0" sz="1100" b="1" i="1">
                <a:latin typeface="Times New Roman"/>
                <a:cs typeface="Times New Roman"/>
                <a:hlinkClick r:id="rId6"/>
              </a:rPr>
              <a:t>c</a:t>
            </a:r>
            <a:r>
              <a:rPr dirty="0" sz="1100" spc="-10" b="1" i="1">
                <a:latin typeface="Times New Roman"/>
                <a:cs typeface="Times New Roman"/>
                <a:hlinkClick r:id="rId6"/>
              </a:rPr>
              <a:t>o</a:t>
            </a:r>
            <a:r>
              <a:rPr dirty="0" sz="1100" b="1" i="1">
                <a:latin typeface="Times New Roman"/>
                <a:cs typeface="Times New Roman"/>
                <a:hlinkClick r:id="rId6"/>
              </a:rPr>
              <a:t>m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0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z="1000" spc="-15" b="1">
                <a:latin typeface="Times New Roman"/>
                <a:cs typeface="Times New Roman"/>
              </a:rPr>
              <a:t>S</a:t>
            </a:r>
            <a:r>
              <a:rPr dirty="0" sz="1200" b="1">
                <a:latin typeface="Times New Roman"/>
                <a:cs typeface="Times New Roman"/>
              </a:rPr>
              <a:t>i</a:t>
            </a:r>
            <a:r>
              <a:rPr dirty="0" sz="1200" spc="5" b="1">
                <a:latin typeface="Times New Roman"/>
                <a:cs typeface="Times New Roman"/>
              </a:rPr>
              <a:t>n</a:t>
            </a:r>
            <a:r>
              <a:rPr dirty="0" sz="1200" b="1">
                <a:latin typeface="Times New Roman"/>
                <a:cs typeface="Times New Roman"/>
              </a:rPr>
              <a:t>gola € 75 / do</a:t>
            </a:r>
            <a:r>
              <a:rPr dirty="0" sz="1200" spc="-10" b="1">
                <a:latin typeface="Times New Roman"/>
                <a:cs typeface="Times New Roman"/>
              </a:rPr>
              <a:t>p</a:t>
            </a:r>
            <a:r>
              <a:rPr dirty="0" sz="1200" b="1">
                <a:latin typeface="Times New Roman"/>
                <a:cs typeface="Times New Roman"/>
              </a:rPr>
              <a:t>pia </a:t>
            </a:r>
            <a:r>
              <a:rPr dirty="0" sz="1200" spc="5" b="1">
                <a:latin typeface="Times New Roman"/>
                <a:cs typeface="Times New Roman"/>
              </a:rPr>
              <a:t>u</a:t>
            </a:r>
            <a:r>
              <a:rPr dirty="0" sz="1200" spc="-15" b="1">
                <a:latin typeface="Times New Roman"/>
                <a:cs typeface="Times New Roman"/>
              </a:rPr>
              <a:t>s</a:t>
            </a:r>
            <a:r>
              <a:rPr dirty="0" sz="1200" b="1">
                <a:latin typeface="Times New Roman"/>
                <a:cs typeface="Times New Roman"/>
              </a:rPr>
              <a:t>o singolo € 85 / d</a:t>
            </a:r>
            <a:r>
              <a:rPr dirty="0" sz="1200" spc="-15" b="1">
                <a:latin typeface="Times New Roman"/>
                <a:cs typeface="Times New Roman"/>
              </a:rPr>
              <a:t>o</a:t>
            </a:r>
            <a:r>
              <a:rPr dirty="0" sz="1200" b="1">
                <a:latin typeface="Times New Roman"/>
                <a:cs typeface="Times New Roman"/>
              </a:rPr>
              <a:t>ppia €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95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9581" y="4031233"/>
            <a:ext cx="2088007" cy="15119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19581" y="5903213"/>
            <a:ext cx="2088007" cy="15119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045332" y="4082414"/>
            <a:ext cx="3390265" cy="3249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Times New Roman"/>
                <a:cs typeface="Times New Roman"/>
              </a:rPr>
              <a:t>Hot</a:t>
            </a:r>
            <a:r>
              <a:rPr dirty="0" sz="1400" spc="-15" b="1">
                <a:latin typeface="Times New Roman"/>
                <a:cs typeface="Times New Roman"/>
              </a:rPr>
              <a:t>e</a:t>
            </a:r>
            <a:r>
              <a:rPr dirty="0" sz="1400" b="1">
                <a:latin typeface="Times New Roman"/>
                <a:cs typeface="Times New Roman"/>
              </a:rPr>
              <a:t>l</a:t>
            </a:r>
            <a:r>
              <a:rPr dirty="0" sz="1400" spc="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C</a:t>
            </a:r>
            <a:r>
              <a:rPr dirty="0" sz="1400" b="1">
                <a:latin typeface="Times New Roman"/>
                <a:cs typeface="Times New Roman"/>
              </a:rPr>
              <a:t>har</a:t>
            </a:r>
            <a:r>
              <a:rPr dirty="0" sz="1400" spc="-20" b="1">
                <a:latin typeface="Times New Roman"/>
                <a:cs typeface="Times New Roman"/>
              </a:rPr>
              <a:t>m</a:t>
            </a:r>
            <a:r>
              <a:rPr dirty="0" sz="1400" b="1">
                <a:latin typeface="Times New Roman"/>
                <a:cs typeface="Times New Roman"/>
              </a:rPr>
              <a:t>e </a:t>
            </a:r>
            <a:r>
              <a:rPr dirty="0" sz="1400" spc="-10" b="1">
                <a:latin typeface="Times New Roman"/>
                <a:cs typeface="Times New Roman"/>
              </a:rPr>
              <a:t>*</a:t>
            </a:r>
            <a:r>
              <a:rPr dirty="0" sz="1400" b="1">
                <a:latin typeface="Times New Roman"/>
                <a:cs typeface="Times New Roman"/>
              </a:rPr>
              <a:t>*</a:t>
            </a:r>
            <a:r>
              <a:rPr dirty="0" sz="1400" spc="-10" b="1">
                <a:latin typeface="Times New Roman"/>
                <a:cs typeface="Times New Roman"/>
              </a:rPr>
              <a:t>*</a:t>
            </a:r>
            <a:r>
              <a:rPr dirty="0" sz="1400" b="1">
                <a:latin typeface="Times New Roman"/>
                <a:cs typeface="Times New Roman"/>
              </a:rPr>
              <a:t>*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15"/>
              </a:spcBef>
            </a:pPr>
            <a:endParaRPr sz="1300"/>
          </a:p>
          <a:p>
            <a:pPr marL="15240" marR="1065530">
              <a:lnSpc>
                <a:spcPts val="1380"/>
              </a:lnSpc>
            </a:pPr>
            <a:r>
              <a:rPr dirty="0" sz="1200" spc="-10">
                <a:latin typeface="Times New Roman"/>
                <a:cs typeface="Times New Roman"/>
              </a:rPr>
              <a:t>Via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d</a:t>
            </a:r>
            <a:r>
              <a:rPr dirty="0" sz="1200" spc="-15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lle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</a:t>
            </a:r>
            <a:r>
              <a:rPr dirty="0" sz="1200" spc="-15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die,</a:t>
            </a:r>
            <a:r>
              <a:rPr dirty="0" sz="1200">
                <a:latin typeface="Times New Roman"/>
                <a:cs typeface="Times New Roman"/>
              </a:rPr>
              <a:t> 228, 59</a:t>
            </a:r>
            <a:r>
              <a:rPr dirty="0" sz="1200" spc="5">
                <a:latin typeface="Times New Roman"/>
                <a:cs typeface="Times New Roman"/>
              </a:rPr>
              <a:t>1</a:t>
            </a:r>
            <a:r>
              <a:rPr dirty="0" sz="1200">
                <a:latin typeface="Times New Roman"/>
                <a:cs typeface="Times New Roman"/>
              </a:rPr>
              <a:t>00 P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 spc="-2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to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P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</a:t>
            </a:r>
            <a:r>
              <a:rPr dirty="0" sz="1200" spc="-2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le</a:t>
            </a:r>
            <a:r>
              <a:rPr dirty="0" sz="1200" spc="-15">
                <a:latin typeface="Times New Roman"/>
                <a:cs typeface="Times New Roman"/>
              </a:rPr>
              <a:t>f</a:t>
            </a:r>
            <a:r>
              <a:rPr dirty="0" sz="1200">
                <a:latin typeface="Times New Roman"/>
                <a:cs typeface="Times New Roman"/>
              </a:rPr>
              <a:t>ono </a:t>
            </a:r>
            <a:r>
              <a:rPr dirty="0" sz="1200" spc="-10">
                <a:latin typeface="Times New Roman"/>
                <a:cs typeface="Times New Roman"/>
              </a:rPr>
              <a:t>:0574</a:t>
            </a:r>
            <a:r>
              <a:rPr dirty="0" sz="1200">
                <a:latin typeface="Times New Roman"/>
                <a:cs typeface="Times New Roman"/>
              </a:rPr>
              <a:t> 550541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84"/>
              </a:spcBef>
            </a:pPr>
            <a:endParaRPr sz="1000"/>
          </a:p>
          <a:p>
            <a:pPr marL="15240">
              <a:lnSpc>
                <a:spcPct val="100000"/>
              </a:lnSpc>
            </a:pPr>
            <a:r>
              <a:rPr dirty="0" sz="1100" b="1" i="1">
                <a:latin typeface="Times New Roman"/>
                <a:cs typeface="Times New Roman"/>
                <a:hlinkClick r:id="rId9"/>
              </a:rPr>
              <a:t>ht</a:t>
            </a:r>
            <a:r>
              <a:rPr dirty="0" sz="1100" spc="5" b="1" i="1">
                <a:latin typeface="Times New Roman"/>
                <a:cs typeface="Times New Roman"/>
                <a:hlinkClick r:id="rId9"/>
              </a:rPr>
              <a:t>t</a:t>
            </a:r>
            <a:r>
              <a:rPr dirty="0" sz="1100" spc="-15" b="1" i="1">
                <a:latin typeface="Times New Roman"/>
                <a:cs typeface="Times New Roman"/>
                <a:hlinkClick r:id="rId9"/>
              </a:rPr>
              <a:t>p</a:t>
            </a:r>
            <a:r>
              <a:rPr dirty="0" sz="1100" b="1" i="1">
                <a:latin typeface="Times New Roman"/>
                <a:cs typeface="Times New Roman"/>
                <a:hlinkClick r:id="rId9"/>
              </a:rPr>
              <a:t>:</a:t>
            </a:r>
            <a:r>
              <a:rPr dirty="0" sz="1100" spc="-10" b="1" i="1">
                <a:latin typeface="Times New Roman"/>
                <a:cs typeface="Times New Roman"/>
                <a:hlinkClick r:id="rId9"/>
              </a:rPr>
              <a:t>/</a:t>
            </a:r>
            <a:r>
              <a:rPr dirty="0" sz="1100" b="1" i="1">
                <a:latin typeface="Times New Roman"/>
                <a:cs typeface="Times New Roman"/>
                <a:hlinkClick r:id="rId9"/>
              </a:rPr>
              <a:t>/</a:t>
            </a:r>
            <a:r>
              <a:rPr dirty="0" sz="1100" spc="-5" b="1" i="1">
                <a:latin typeface="Times New Roman"/>
                <a:cs typeface="Times New Roman"/>
                <a:hlinkClick r:id="rId9"/>
              </a:rPr>
              <a:t>w</a:t>
            </a:r>
            <a:r>
              <a:rPr dirty="0" sz="1100" spc="-5" b="1" i="1">
                <a:latin typeface="Times New Roman"/>
                <a:cs typeface="Times New Roman"/>
                <a:hlinkClick r:id="rId9"/>
              </a:rPr>
              <a:t>w</a:t>
            </a:r>
            <a:r>
              <a:rPr dirty="0" sz="1100" spc="-5" b="1" i="1">
                <a:latin typeface="Times New Roman"/>
                <a:cs typeface="Times New Roman"/>
                <a:hlinkClick r:id="rId9"/>
              </a:rPr>
              <a:t>w</a:t>
            </a:r>
            <a:r>
              <a:rPr dirty="0" sz="1100" b="1" i="1">
                <a:latin typeface="Times New Roman"/>
                <a:cs typeface="Times New Roman"/>
                <a:hlinkClick r:id="rId9"/>
              </a:rPr>
              <a:t>.cha</a:t>
            </a:r>
            <a:r>
              <a:rPr dirty="0" sz="1100" spc="-15" b="1" i="1">
                <a:latin typeface="Times New Roman"/>
                <a:cs typeface="Times New Roman"/>
                <a:hlinkClick r:id="rId9"/>
              </a:rPr>
              <a:t>r</a:t>
            </a:r>
            <a:r>
              <a:rPr dirty="0" sz="1100" b="1" i="1">
                <a:latin typeface="Times New Roman"/>
                <a:cs typeface="Times New Roman"/>
                <a:hlinkClick r:id="rId9"/>
              </a:rPr>
              <a:t>meh</a:t>
            </a:r>
            <a:r>
              <a:rPr dirty="0" sz="1100" spc="-15" b="1" i="1">
                <a:latin typeface="Times New Roman"/>
                <a:cs typeface="Times New Roman"/>
                <a:hlinkClick r:id="rId9"/>
              </a:rPr>
              <a:t>o</a:t>
            </a:r>
            <a:r>
              <a:rPr dirty="0" sz="1100" b="1" i="1">
                <a:latin typeface="Times New Roman"/>
                <a:cs typeface="Times New Roman"/>
                <a:hlinkClick r:id="rId9"/>
              </a:rPr>
              <a:t>t</a:t>
            </a:r>
            <a:r>
              <a:rPr dirty="0" sz="1100" spc="-10" b="1" i="1">
                <a:latin typeface="Times New Roman"/>
                <a:cs typeface="Times New Roman"/>
                <a:hlinkClick r:id="rId9"/>
              </a:rPr>
              <a:t>e</a:t>
            </a:r>
            <a:r>
              <a:rPr dirty="0" sz="1100" b="1" i="1">
                <a:latin typeface="Times New Roman"/>
                <a:cs typeface="Times New Roman"/>
                <a:hlinkClick r:id="rId9"/>
              </a:rPr>
              <a:t>l.</a:t>
            </a:r>
            <a:r>
              <a:rPr dirty="0" sz="1100" spc="-10" b="1" i="1">
                <a:latin typeface="Times New Roman"/>
                <a:cs typeface="Times New Roman"/>
                <a:hlinkClick r:id="rId9"/>
              </a:rPr>
              <a:t>i</a:t>
            </a:r>
            <a:r>
              <a:rPr dirty="0" sz="1100" b="1" i="1">
                <a:latin typeface="Times New Roman"/>
                <a:cs typeface="Times New Roman"/>
                <a:hlinkClick r:id="rId9"/>
              </a:rPr>
              <a:t>t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41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marL="15240">
              <a:lnSpc>
                <a:spcPct val="100000"/>
              </a:lnSpc>
            </a:pPr>
            <a:r>
              <a:rPr dirty="0" sz="1200" b="1">
                <a:latin typeface="Times New Roman"/>
                <a:cs typeface="Times New Roman"/>
              </a:rPr>
              <a:t>Si</a:t>
            </a:r>
            <a:r>
              <a:rPr dirty="0" sz="1200" spc="5" b="1">
                <a:latin typeface="Times New Roman"/>
                <a:cs typeface="Times New Roman"/>
              </a:rPr>
              <a:t>n</a:t>
            </a:r>
            <a:r>
              <a:rPr dirty="0" sz="1200" b="1">
                <a:latin typeface="Times New Roman"/>
                <a:cs typeface="Times New Roman"/>
              </a:rPr>
              <a:t>gola € 75 /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do</a:t>
            </a:r>
            <a:r>
              <a:rPr dirty="0" sz="1200" spc="-10" b="1">
                <a:latin typeface="Times New Roman"/>
                <a:cs typeface="Times New Roman"/>
              </a:rPr>
              <a:t>p</a:t>
            </a:r>
            <a:r>
              <a:rPr dirty="0" sz="1200" b="1">
                <a:latin typeface="Times New Roman"/>
                <a:cs typeface="Times New Roman"/>
              </a:rPr>
              <a:t>pia  </a:t>
            </a:r>
            <a:r>
              <a:rPr dirty="0" sz="1200" spc="-5" b="1">
                <a:latin typeface="Times New Roman"/>
                <a:cs typeface="Times New Roman"/>
              </a:rPr>
              <a:t>u</a:t>
            </a:r>
            <a:r>
              <a:rPr dirty="0" sz="1200" b="1">
                <a:latin typeface="Times New Roman"/>
                <a:cs typeface="Times New Roman"/>
              </a:rPr>
              <a:t>so singolo  € 85 /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doppia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€ 95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60"/>
              </a:spcBef>
            </a:pPr>
            <a:endParaRPr sz="1400"/>
          </a:p>
          <a:p>
            <a:pPr marL="15240">
              <a:lnSpc>
                <a:spcPct val="100000"/>
              </a:lnSpc>
            </a:pPr>
            <a:r>
              <a:rPr dirty="0" sz="1400" spc="-10" b="1">
                <a:latin typeface="Times New Roman"/>
                <a:cs typeface="Times New Roman"/>
              </a:rPr>
              <a:t>A</a:t>
            </a:r>
            <a:r>
              <a:rPr dirty="0" sz="1400" b="1">
                <a:latin typeface="Times New Roman"/>
                <a:cs typeface="Times New Roman"/>
              </a:rPr>
              <a:t>rt Hot</a:t>
            </a:r>
            <a:r>
              <a:rPr dirty="0" sz="1400" spc="-15" b="1">
                <a:latin typeface="Times New Roman"/>
                <a:cs typeface="Times New Roman"/>
              </a:rPr>
              <a:t>e</a:t>
            </a:r>
            <a:r>
              <a:rPr dirty="0" sz="1400" b="1">
                <a:latin typeface="Times New Roman"/>
                <a:cs typeface="Times New Roman"/>
              </a:rPr>
              <a:t>l</a:t>
            </a:r>
            <a:r>
              <a:rPr dirty="0" sz="1400" spc="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M</a:t>
            </a:r>
            <a:r>
              <a:rPr dirty="0" sz="1400" spc="-10" b="1">
                <a:latin typeface="Times New Roman"/>
                <a:cs typeface="Times New Roman"/>
              </a:rPr>
              <a:t>i</a:t>
            </a:r>
            <a:r>
              <a:rPr dirty="0" sz="1400" b="1">
                <a:latin typeface="Times New Roman"/>
                <a:cs typeface="Times New Roman"/>
              </a:rPr>
              <a:t>la</a:t>
            </a:r>
            <a:r>
              <a:rPr dirty="0" sz="1400" spc="-15" b="1">
                <a:latin typeface="Times New Roman"/>
                <a:cs typeface="Times New Roman"/>
              </a:rPr>
              <a:t>n</a:t>
            </a:r>
            <a:r>
              <a:rPr dirty="0" sz="1400" b="1">
                <a:latin typeface="Times New Roman"/>
                <a:cs typeface="Times New Roman"/>
              </a:rPr>
              <a:t>o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*</a:t>
            </a:r>
            <a:r>
              <a:rPr dirty="0" sz="1400" spc="-10" b="1">
                <a:latin typeface="Times New Roman"/>
                <a:cs typeface="Times New Roman"/>
              </a:rPr>
              <a:t>*</a:t>
            </a:r>
            <a:r>
              <a:rPr dirty="0" sz="1400" b="1">
                <a:latin typeface="Times New Roman"/>
                <a:cs typeface="Times New Roman"/>
              </a:rPr>
              <a:t>**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5"/>
              </a:spcBef>
            </a:pPr>
            <a:endParaRPr sz="950"/>
          </a:p>
          <a:p>
            <a:pPr marL="15240">
              <a:lnSpc>
                <a:spcPct val="100000"/>
              </a:lnSpc>
            </a:pPr>
            <a:r>
              <a:rPr dirty="0" sz="1200" spc="-10">
                <a:latin typeface="Times New Roman"/>
                <a:cs typeface="Times New Roman"/>
              </a:rPr>
              <a:t>Via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Ti</a:t>
            </a:r>
            <a:r>
              <a:rPr dirty="0" sz="1200" spc="-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iano,</a:t>
            </a:r>
            <a:r>
              <a:rPr dirty="0" sz="1200">
                <a:latin typeface="Times New Roman"/>
                <a:cs typeface="Times New Roman"/>
              </a:rPr>
              <a:t> 15, 59100 </a:t>
            </a:r>
            <a:r>
              <a:rPr dirty="0" sz="1200" spc="-10">
                <a:latin typeface="Times New Roman"/>
                <a:cs typeface="Times New Roman"/>
              </a:rPr>
              <a:t>P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 spc="-2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to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P</a:t>
            </a:r>
            <a:r>
              <a:rPr dirty="0" sz="120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  <a:p>
            <a:pPr marL="15240">
              <a:lnSpc>
                <a:spcPts val="1380"/>
              </a:lnSpc>
            </a:pPr>
            <a:r>
              <a:rPr dirty="0" sz="1200" spc="-10">
                <a:latin typeface="Times New Roman"/>
                <a:cs typeface="Times New Roman"/>
              </a:rPr>
              <a:t>T</a:t>
            </a:r>
            <a:r>
              <a:rPr dirty="0" sz="1200" spc="-2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le</a:t>
            </a:r>
            <a:r>
              <a:rPr dirty="0" sz="1200" spc="-15">
                <a:latin typeface="Times New Roman"/>
                <a:cs typeface="Times New Roman"/>
              </a:rPr>
              <a:t>f</a:t>
            </a:r>
            <a:r>
              <a:rPr dirty="0" sz="1200">
                <a:latin typeface="Times New Roman"/>
                <a:cs typeface="Times New Roman"/>
              </a:rPr>
              <a:t>ono </a:t>
            </a:r>
            <a:r>
              <a:rPr dirty="0" sz="1200" spc="-10">
                <a:latin typeface="Times New Roman"/>
                <a:cs typeface="Times New Roman"/>
              </a:rPr>
              <a:t>:0574</a:t>
            </a:r>
            <a:r>
              <a:rPr dirty="0" sz="1200">
                <a:latin typeface="Times New Roman"/>
                <a:cs typeface="Times New Roman"/>
              </a:rPr>
              <a:t> 23371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46"/>
              </a:spcBef>
            </a:pPr>
            <a:endParaRPr sz="1300"/>
          </a:p>
          <a:p>
            <a:pPr marL="15240">
              <a:lnSpc>
                <a:spcPct val="100000"/>
              </a:lnSpc>
            </a:pPr>
            <a:r>
              <a:rPr dirty="0" sz="1200" b="1" i="1">
                <a:latin typeface="Times New Roman"/>
                <a:cs typeface="Times New Roman"/>
                <a:hlinkClick r:id="rId10"/>
              </a:rPr>
              <a:t>h</a:t>
            </a:r>
            <a:r>
              <a:rPr dirty="0" sz="1200" spc="-5" b="1" i="1">
                <a:latin typeface="Times New Roman"/>
                <a:cs typeface="Times New Roman"/>
                <a:hlinkClick r:id="rId10"/>
              </a:rPr>
              <a:t>tt</a:t>
            </a:r>
            <a:r>
              <a:rPr dirty="0" sz="1200" spc="-5" b="1" i="1">
                <a:latin typeface="Times New Roman"/>
                <a:cs typeface="Times New Roman"/>
                <a:hlinkClick r:id="rId10"/>
              </a:rPr>
              <a:t>p</a:t>
            </a:r>
            <a:r>
              <a:rPr dirty="0" sz="1200" spc="-5" b="1" i="1">
                <a:latin typeface="Times New Roman"/>
                <a:cs typeface="Times New Roman"/>
                <a:hlinkClick r:id="rId10"/>
              </a:rPr>
              <a:t>:</a:t>
            </a:r>
            <a:r>
              <a:rPr dirty="0" sz="1200" spc="-5" b="1" i="1">
                <a:latin typeface="Times New Roman"/>
                <a:cs typeface="Times New Roman"/>
                <a:hlinkClick r:id="rId10"/>
              </a:rPr>
              <a:t>//</a:t>
            </a:r>
            <a:r>
              <a:rPr dirty="0" sz="1200" spc="-20" b="1" i="1">
                <a:latin typeface="Times New Roman"/>
                <a:cs typeface="Times New Roman"/>
                <a:hlinkClick r:id="rId10"/>
              </a:rPr>
              <a:t>w</a:t>
            </a:r>
            <a:r>
              <a:rPr dirty="0" sz="1200" spc="-10" b="1" i="1">
                <a:latin typeface="Times New Roman"/>
                <a:cs typeface="Times New Roman"/>
                <a:hlinkClick r:id="rId10"/>
              </a:rPr>
              <a:t>ww.art</a:t>
            </a:r>
            <a:r>
              <a:rPr dirty="0" sz="1200" b="1" i="1">
                <a:latin typeface="Times New Roman"/>
                <a:cs typeface="Times New Roman"/>
                <a:hlinkClick r:id="rId10"/>
              </a:rPr>
              <a:t>h</a:t>
            </a:r>
            <a:r>
              <a:rPr dirty="0" sz="1200" spc="-15" b="1" i="1">
                <a:latin typeface="Times New Roman"/>
                <a:cs typeface="Times New Roman"/>
                <a:hlinkClick r:id="rId10"/>
              </a:rPr>
              <a:t>o</a:t>
            </a:r>
            <a:r>
              <a:rPr dirty="0" sz="1200" spc="-5" b="1" i="1">
                <a:latin typeface="Times New Roman"/>
                <a:cs typeface="Times New Roman"/>
                <a:hlinkClick r:id="rId10"/>
              </a:rPr>
              <a:t>te</a:t>
            </a:r>
            <a:r>
              <a:rPr dirty="0" sz="1200" spc="0" b="1" i="1">
                <a:latin typeface="Times New Roman"/>
                <a:cs typeface="Times New Roman"/>
                <a:hlinkClick r:id="rId10"/>
              </a:rPr>
              <a:t>l</a:t>
            </a:r>
            <a:r>
              <a:rPr dirty="0" sz="1200" spc="-5" b="1" i="1">
                <a:latin typeface="Times New Roman"/>
                <a:cs typeface="Times New Roman"/>
                <a:hlinkClick r:id="rId10"/>
              </a:rPr>
              <a:t>-</a:t>
            </a:r>
            <a:r>
              <a:rPr dirty="0" sz="1200" spc="-10" b="1" i="1">
                <a:latin typeface="Times New Roman"/>
                <a:cs typeface="Times New Roman"/>
                <a:hlinkClick r:id="rId10"/>
              </a:rPr>
              <a:t>mil</a:t>
            </a:r>
            <a:r>
              <a:rPr dirty="0" sz="1200" spc="-20" b="1" i="1">
                <a:latin typeface="Times New Roman"/>
                <a:cs typeface="Times New Roman"/>
                <a:hlinkClick r:id="rId10"/>
              </a:rPr>
              <a:t>a</a:t>
            </a:r>
            <a:r>
              <a:rPr dirty="0" sz="1200" b="1" i="1">
                <a:latin typeface="Times New Roman"/>
                <a:cs typeface="Times New Roman"/>
                <a:hlinkClick r:id="rId10"/>
              </a:rPr>
              <a:t>n</a:t>
            </a:r>
            <a:r>
              <a:rPr dirty="0" sz="1200" spc="-5" b="1" i="1">
                <a:latin typeface="Times New Roman"/>
                <a:cs typeface="Times New Roman"/>
                <a:hlinkClick r:id="rId10"/>
              </a:rPr>
              <a:t>o.it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51"/>
              </a:spcBef>
            </a:pPr>
            <a:endParaRPr sz="1100"/>
          </a:p>
          <a:p>
            <a:pPr marL="15240">
              <a:lnSpc>
                <a:spcPct val="100000"/>
              </a:lnSpc>
            </a:pPr>
            <a:r>
              <a:rPr dirty="0" sz="1200" b="1">
                <a:latin typeface="Times New Roman"/>
                <a:cs typeface="Times New Roman"/>
              </a:rPr>
              <a:t>Si</a:t>
            </a:r>
            <a:r>
              <a:rPr dirty="0" sz="1200" spc="5" b="1">
                <a:latin typeface="Times New Roman"/>
                <a:cs typeface="Times New Roman"/>
              </a:rPr>
              <a:t>n</a:t>
            </a:r>
            <a:r>
              <a:rPr dirty="0" sz="1200" b="1">
                <a:latin typeface="Times New Roman"/>
                <a:cs typeface="Times New Roman"/>
              </a:rPr>
              <a:t>gola € 75 /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do</a:t>
            </a:r>
            <a:r>
              <a:rPr dirty="0" sz="1200" spc="-10" b="1">
                <a:latin typeface="Times New Roman"/>
                <a:cs typeface="Times New Roman"/>
              </a:rPr>
              <a:t>p</a:t>
            </a:r>
            <a:r>
              <a:rPr dirty="0" sz="1200" b="1">
                <a:latin typeface="Times New Roman"/>
                <a:cs typeface="Times New Roman"/>
              </a:rPr>
              <a:t>pia </a:t>
            </a:r>
            <a:r>
              <a:rPr dirty="0" sz="1200" spc="5" b="1">
                <a:latin typeface="Times New Roman"/>
                <a:cs typeface="Times New Roman"/>
              </a:rPr>
              <a:t>u</a:t>
            </a:r>
            <a:r>
              <a:rPr dirty="0" sz="1200" spc="-15" b="1">
                <a:latin typeface="Times New Roman"/>
                <a:cs typeface="Times New Roman"/>
              </a:rPr>
              <a:t>s</a:t>
            </a:r>
            <a:r>
              <a:rPr dirty="0" sz="1200" b="1">
                <a:latin typeface="Times New Roman"/>
                <a:cs typeface="Times New Roman"/>
              </a:rPr>
              <a:t>o singolo € 85 / d</a:t>
            </a:r>
            <a:r>
              <a:rPr dirty="0" sz="1200" spc="-15" b="1">
                <a:latin typeface="Times New Roman"/>
                <a:cs typeface="Times New Roman"/>
              </a:rPr>
              <a:t>o</a:t>
            </a:r>
            <a:r>
              <a:rPr dirty="0" sz="1200" b="1">
                <a:latin typeface="Times New Roman"/>
                <a:cs typeface="Times New Roman"/>
              </a:rPr>
              <a:t>ppia €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95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9581" y="7847164"/>
            <a:ext cx="2088007" cy="18360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048380" y="7877809"/>
            <a:ext cx="2738120" cy="740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Times New Roman"/>
                <a:cs typeface="Times New Roman"/>
              </a:rPr>
              <a:t>Hot</a:t>
            </a:r>
            <a:r>
              <a:rPr dirty="0" sz="1400" spc="-15" b="1">
                <a:latin typeface="Times New Roman"/>
                <a:cs typeface="Times New Roman"/>
              </a:rPr>
              <a:t>e</a:t>
            </a:r>
            <a:r>
              <a:rPr dirty="0" sz="1400" b="1">
                <a:latin typeface="Times New Roman"/>
                <a:cs typeface="Times New Roman"/>
              </a:rPr>
              <a:t>l</a:t>
            </a:r>
            <a:r>
              <a:rPr dirty="0" sz="1400" spc="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F</a:t>
            </a:r>
            <a:r>
              <a:rPr dirty="0" sz="1400" spc="-10" b="1">
                <a:latin typeface="Times New Roman"/>
                <a:cs typeface="Times New Roman"/>
              </a:rPr>
              <a:t>l</a:t>
            </a:r>
            <a:r>
              <a:rPr dirty="0" sz="1400" b="1">
                <a:latin typeface="Times New Roman"/>
                <a:cs typeface="Times New Roman"/>
              </a:rPr>
              <a:t>o</a:t>
            </a:r>
            <a:r>
              <a:rPr dirty="0" sz="1400" spc="-15" b="1">
                <a:latin typeface="Times New Roman"/>
                <a:cs typeface="Times New Roman"/>
              </a:rPr>
              <a:t>r</a:t>
            </a:r>
            <a:r>
              <a:rPr dirty="0" sz="1400" b="1">
                <a:latin typeface="Times New Roman"/>
                <a:cs typeface="Times New Roman"/>
              </a:rPr>
              <a:t>a</a:t>
            </a:r>
            <a:r>
              <a:rPr dirty="0" sz="1400" spc="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*</a:t>
            </a:r>
            <a:r>
              <a:rPr dirty="0" sz="1400" b="1">
                <a:latin typeface="Times New Roman"/>
                <a:cs typeface="Times New Roman"/>
              </a:rPr>
              <a:t>**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27"/>
              </a:spcBef>
            </a:pPr>
            <a:endParaRPr sz="1300"/>
          </a:p>
          <a:p>
            <a:pPr marL="12700" marR="6350">
              <a:lnSpc>
                <a:spcPts val="1380"/>
              </a:lnSpc>
            </a:pPr>
            <a:r>
              <a:rPr dirty="0" sz="1200" spc="-10">
                <a:latin typeface="Times New Roman"/>
                <a:cs typeface="Times New Roman"/>
              </a:rPr>
              <a:t>Via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B</a:t>
            </a:r>
            <a:r>
              <a:rPr dirty="0" sz="1200" spc="-15">
                <a:latin typeface="Times New Roman"/>
                <a:cs typeface="Times New Roman"/>
              </a:rPr>
              <a:t>e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 spc="-15">
                <a:latin typeface="Times New Roman"/>
                <a:cs typeface="Times New Roman"/>
              </a:rPr>
              <a:t>e</a:t>
            </a:r>
            <a:r>
              <a:rPr dirty="0" sz="1200" spc="-10">
                <a:latin typeface="Times New Roman"/>
                <a:cs typeface="Times New Roman"/>
              </a:rPr>
              <a:t>d</a:t>
            </a:r>
            <a:r>
              <a:rPr dirty="0" sz="1200" spc="-15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tt</a:t>
            </a:r>
            <a:r>
              <a:rPr dirty="0" sz="1200">
                <a:latin typeface="Times New Roman"/>
                <a:cs typeface="Times New Roman"/>
              </a:rPr>
              <a:t>o </a:t>
            </a:r>
            <a:r>
              <a:rPr dirty="0" sz="1200" spc="-5">
                <a:latin typeface="Times New Roman"/>
                <a:cs typeface="Times New Roman"/>
              </a:rPr>
              <a:t>Cairoli,</a:t>
            </a:r>
            <a:r>
              <a:rPr dirty="0" sz="1200">
                <a:latin typeface="Times New Roman"/>
                <a:cs typeface="Times New Roman"/>
              </a:rPr>
              <a:t>  </a:t>
            </a:r>
            <a:r>
              <a:rPr dirty="0" sz="1200" spc="10">
                <a:latin typeface="Times New Roman"/>
                <a:cs typeface="Times New Roman"/>
              </a:rPr>
              <a:t>3</a:t>
            </a:r>
            <a:r>
              <a:rPr dirty="0" sz="1200">
                <a:latin typeface="Times New Roman"/>
                <a:cs typeface="Times New Roman"/>
              </a:rPr>
              <a:t>1 59100 p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 spc="-15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to</a:t>
            </a:r>
            <a:r>
              <a:rPr dirty="0" sz="1200">
                <a:latin typeface="Times New Roman"/>
                <a:cs typeface="Times New Roman"/>
              </a:rPr>
              <a:t> ( Po)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</a:t>
            </a:r>
            <a:r>
              <a:rPr dirty="0" sz="1200" spc="-2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le</a:t>
            </a:r>
            <a:r>
              <a:rPr dirty="0" sz="1200" spc="-15">
                <a:latin typeface="Times New Roman"/>
                <a:cs typeface="Times New Roman"/>
              </a:rPr>
              <a:t>f</a:t>
            </a:r>
            <a:r>
              <a:rPr dirty="0" sz="1200">
                <a:latin typeface="Times New Roman"/>
                <a:cs typeface="Times New Roman"/>
              </a:rPr>
              <a:t>ono </a:t>
            </a:r>
            <a:r>
              <a:rPr dirty="0" sz="1200" spc="-5">
                <a:latin typeface="Times New Roman"/>
                <a:cs typeface="Times New Roman"/>
              </a:rPr>
              <a:t>:</a:t>
            </a:r>
            <a:r>
              <a:rPr dirty="0" sz="1200">
                <a:latin typeface="Times New Roman"/>
                <a:cs typeface="Times New Roman"/>
              </a:rPr>
              <a:t> 0574 33521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62097" y="9349739"/>
            <a:ext cx="338709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Times New Roman"/>
                <a:cs typeface="Times New Roman"/>
              </a:rPr>
              <a:t>Si</a:t>
            </a:r>
            <a:r>
              <a:rPr dirty="0" sz="1200" spc="5" b="1">
                <a:latin typeface="Times New Roman"/>
                <a:cs typeface="Times New Roman"/>
              </a:rPr>
              <a:t>n</a:t>
            </a:r>
            <a:r>
              <a:rPr dirty="0" sz="1200" b="1">
                <a:latin typeface="Times New Roman"/>
                <a:cs typeface="Times New Roman"/>
              </a:rPr>
              <a:t>gola € 60 /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do</a:t>
            </a:r>
            <a:r>
              <a:rPr dirty="0" sz="1200" spc="-10" b="1">
                <a:latin typeface="Times New Roman"/>
                <a:cs typeface="Times New Roman"/>
              </a:rPr>
              <a:t>p</a:t>
            </a:r>
            <a:r>
              <a:rPr dirty="0" sz="1200" b="1">
                <a:latin typeface="Times New Roman"/>
                <a:cs typeface="Times New Roman"/>
              </a:rPr>
              <a:t>pia </a:t>
            </a:r>
            <a:r>
              <a:rPr dirty="0" sz="1200" spc="5" b="1">
                <a:latin typeface="Times New Roman"/>
                <a:cs typeface="Times New Roman"/>
              </a:rPr>
              <a:t>u</a:t>
            </a:r>
            <a:r>
              <a:rPr dirty="0" sz="1200" spc="-15" b="1">
                <a:latin typeface="Times New Roman"/>
                <a:cs typeface="Times New Roman"/>
              </a:rPr>
              <a:t>s</a:t>
            </a:r>
            <a:r>
              <a:rPr dirty="0" sz="1200" b="1">
                <a:latin typeface="Times New Roman"/>
                <a:cs typeface="Times New Roman"/>
              </a:rPr>
              <a:t>o  singolo € 70 / d</a:t>
            </a:r>
            <a:r>
              <a:rPr dirty="0" sz="1200" spc="-15" b="1">
                <a:latin typeface="Times New Roman"/>
                <a:cs typeface="Times New Roman"/>
              </a:rPr>
              <a:t>o</a:t>
            </a:r>
            <a:r>
              <a:rPr dirty="0" sz="1200" b="1">
                <a:latin typeface="Times New Roman"/>
                <a:cs typeface="Times New Roman"/>
              </a:rPr>
              <a:t>ppia 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€ 85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760" y="98958"/>
            <a:ext cx="623671" cy="6392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6902068" y="10009302"/>
            <a:ext cx="658495" cy="67529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103247" y="1319529"/>
            <a:ext cx="3556635" cy="438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5" i="1">
                <a:solidFill>
                  <a:srgbClr val="FF0000"/>
                </a:solidFill>
                <a:latin typeface="Times New Roman"/>
                <a:cs typeface="Times New Roman"/>
              </a:rPr>
              <a:t>Convenz</a:t>
            </a:r>
            <a:r>
              <a:rPr dirty="0" sz="2800" spc="-5" i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dirty="0" sz="2800" spc="-15" i="1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dirty="0" sz="2800" spc="-10" i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dirty="0" sz="2800" spc="-10" i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dirty="0" sz="2800" spc="-50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 spc="-15" i="1">
                <a:solidFill>
                  <a:srgbClr val="FF0000"/>
                </a:solidFill>
                <a:latin typeface="Times New Roman"/>
                <a:cs typeface="Times New Roman"/>
              </a:rPr>
              <a:t>Albe</a:t>
            </a:r>
            <a:r>
              <a:rPr dirty="0" sz="2800" spc="-120" i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dirty="0" sz="2800" spc="-15" i="1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dirty="0" sz="2800" spc="-10" i="1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dirty="0" sz="2800" spc="-15" i="1">
                <a:solidFill>
                  <a:srgbClr val="FF0000"/>
                </a:solidFill>
                <a:latin typeface="Times New Roman"/>
                <a:cs typeface="Times New Roman"/>
              </a:rPr>
              <a:t>ie</a:t>
            </a:r>
            <a:r>
              <a:rPr dirty="0" sz="2800" spc="-125" i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dirty="0" sz="2800" spc="-15" i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96"/>
            <a:ext cx="1899031" cy="7146925"/>
          </a:xfrm>
          <a:custGeom>
            <a:avLst/>
            <a:gdLst/>
            <a:ahLst/>
            <a:cxnLst/>
            <a:rect l="l" t="t" r="r" b="b"/>
            <a:pathLst>
              <a:path w="1899031" h="7146925">
                <a:moveTo>
                  <a:pt x="1141945" y="0"/>
                </a:moveTo>
                <a:lnTo>
                  <a:pt x="1141945" y="253"/>
                </a:lnTo>
                <a:lnTo>
                  <a:pt x="1011634" y="220965"/>
                </a:lnTo>
                <a:lnTo>
                  <a:pt x="887678" y="444486"/>
                </a:lnTo>
                <a:lnTo>
                  <a:pt x="770113" y="670691"/>
                </a:lnTo>
                <a:lnTo>
                  <a:pt x="658975" y="899456"/>
                </a:lnTo>
                <a:lnTo>
                  <a:pt x="554299" y="1130657"/>
                </a:lnTo>
                <a:lnTo>
                  <a:pt x="456119" y="1364168"/>
                </a:lnTo>
                <a:lnTo>
                  <a:pt x="364473" y="1599865"/>
                </a:lnTo>
                <a:lnTo>
                  <a:pt x="279394" y="1837624"/>
                </a:lnTo>
                <a:lnTo>
                  <a:pt x="200918" y="2077321"/>
                </a:lnTo>
                <a:lnTo>
                  <a:pt x="129081" y="2318829"/>
                </a:lnTo>
                <a:lnTo>
                  <a:pt x="63917" y="2562025"/>
                </a:lnTo>
                <a:lnTo>
                  <a:pt x="5463" y="2806785"/>
                </a:lnTo>
                <a:lnTo>
                  <a:pt x="0" y="2832799"/>
                </a:lnTo>
                <a:lnTo>
                  <a:pt x="0" y="6780155"/>
                </a:lnTo>
                <a:lnTo>
                  <a:pt x="31092" y="6916319"/>
                </a:lnTo>
                <a:lnTo>
                  <a:pt x="59211" y="7031578"/>
                </a:lnTo>
                <a:lnTo>
                  <a:pt x="88826" y="7146544"/>
                </a:lnTo>
                <a:lnTo>
                  <a:pt x="1899031" y="7146925"/>
                </a:lnTo>
                <a:lnTo>
                  <a:pt x="1899031" y="253"/>
                </a:lnTo>
                <a:lnTo>
                  <a:pt x="1141945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19581" y="795400"/>
            <a:ext cx="2376043" cy="1511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719594" y="2519171"/>
            <a:ext cx="2015998" cy="18742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263265" y="747267"/>
            <a:ext cx="3310890" cy="3325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Times New Roman"/>
                <a:cs typeface="Times New Roman"/>
              </a:rPr>
              <a:t>Hot</a:t>
            </a:r>
            <a:r>
              <a:rPr dirty="0" sz="1400" spc="-15" b="1">
                <a:latin typeface="Times New Roman"/>
                <a:cs typeface="Times New Roman"/>
              </a:rPr>
              <a:t>e</a:t>
            </a:r>
            <a:r>
              <a:rPr dirty="0" sz="1400" b="1">
                <a:latin typeface="Times New Roman"/>
                <a:cs typeface="Times New Roman"/>
              </a:rPr>
              <a:t>l</a:t>
            </a:r>
            <a:r>
              <a:rPr dirty="0" sz="1400" spc="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S</a:t>
            </a:r>
            <a:r>
              <a:rPr dirty="0" sz="1400" spc="-10" b="1">
                <a:latin typeface="Times New Roman"/>
                <a:cs typeface="Times New Roman"/>
              </a:rPr>
              <a:t>a</a:t>
            </a:r>
            <a:r>
              <a:rPr dirty="0" sz="1400" b="1">
                <a:latin typeface="Times New Roman"/>
                <a:cs typeface="Times New Roman"/>
              </a:rPr>
              <a:t>n </a:t>
            </a:r>
            <a:r>
              <a:rPr dirty="0" sz="1400" spc="-10" b="1">
                <a:latin typeface="Times New Roman"/>
                <a:cs typeface="Times New Roman"/>
              </a:rPr>
              <a:t>M</a:t>
            </a:r>
            <a:r>
              <a:rPr dirty="0" sz="1400" b="1">
                <a:latin typeface="Times New Roman"/>
                <a:cs typeface="Times New Roman"/>
              </a:rPr>
              <a:t>a</a:t>
            </a:r>
            <a:r>
              <a:rPr dirty="0" sz="1400" spc="-25" b="1">
                <a:latin typeface="Times New Roman"/>
                <a:cs typeface="Times New Roman"/>
              </a:rPr>
              <a:t>r</a:t>
            </a:r>
            <a:r>
              <a:rPr dirty="0" sz="1400" spc="-15" b="1">
                <a:latin typeface="Times New Roman"/>
                <a:cs typeface="Times New Roman"/>
              </a:rPr>
              <a:t>c</a:t>
            </a:r>
            <a:r>
              <a:rPr dirty="0" sz="1400" b="1">
                <a:latin typeface="Times New Roman"/>
                <a:cs typeface="Times New Roman"/>
              </a:rPr>
              <a:t>o  </a:t>
            </a:r>
            <a:r>
              <a:rPr dirty="0" sz="1400" spc="-10" b="1">
                <a:latin typeface="Times New Roman"/>
                <a:cs typeface="Times New Roman"/>
              </a:rPr>
              <a:t>*</a:t>
            </a:r>
            <a:r>
              <a:rPr dirty="0" sz="1400" spc="-10" b="1">
                <a:latin typeface="Times New Roman"/>
                <a:cs typeface="Times New Roman"/>
              </a:rPr>
              <a:t>*</a:t>
            </a:r>
            <a:r>
              <a:rPr dirty="0" sz="1400" b="1">
                <a:latin typeface="Times New Roman"/>
                <a:cs typeface="Times New Roman"/>
              </a:rPr>
              <a:t>*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37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1A344A"/>
                </a:solidFill>
                <a:latin typeface="Arial"/>
                <a:cs typeface="Arial"/>
              </a:rPr>
              <a:t>P.</a:t>
            </a:r>
            <a:r>
              <a:rPr dirty="0" sz="1200" spc="-20">
                <a:solidFill>
                  <a:srgbClr val="1A344A"/>
                </a:solidFill>
                <a:latin typeface="Arial"/>
                <a:cs typeface="Arial"/>
              </a:rPr>
              <a:t>z</a:t>
            </a:r>
            <a:r>
              <a:rPr dirty="0" sz="1200" spc="-15">
                <a:solidFill>
                  <a:srgbClr val="1A344A"/>
                </a:solidFill>
                <a:latin typeface="Arial"/>
                <a:cs typeface="Arial"/>
              </a:rPr>
              <a:t>z</a:t>
            </a:r>
            <a:r>
              <a:rPr dirty="0" sz="1200">
                <a:solidFill>
                  <a:srgbClr val="1A344A"/>
                </a:solidFill>
                <a:latin typeface="Arial"/>
                <a:cs typeface="Arial"/>
              </a:rPr>
              <a:t>a </a:t>
            </a:r>
            <a:r>
              <a:rPr dirty="0" sz="1200" spc="-10">
                <a:solidFill>
                  <a:srgbClr val="1A344A"/>
                </a:solidFill>
                <a:latin typeface="Arial"/>
                <a:cs typeface="Arial"/>
              </a:rPr>
              <a:t>S</a:t>
            </a:r>
            <a:r>
              <a:rPr dirty="0" sz="1200">
                <a:solidFill>
                  <a:srgbClr val="1A344A"/>
                </a:solidFill>
                <a:latin typeface="Arial"/>
                <a:cs typeface="Arial"/>
              </a:rPr>
              <a:t>an Marco</a:t>
            </a:r>
            <a:r>
              <a:rPr dirty="0" sz="1200" spc="-5">
                <a:solidFill>
                  <a:srgbClr val="1A344A"/>
                </a:solidFill>
                <a:latin typeface="Arial"/>
                <a:cs typeface="Arial"/>
              </a:rPr>
              <a:t>,</a:t>
            </a:r>
            <a:r>
              <a:rPr dirty="0" sz="1200">
                <a:solidFill>
                  <a:srgbClr val="1A344A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A344A"/>
                </a:solidFill>
                <a:latin typeface="Arial"/>
                <a:cs typeface="Arial"/>
              </a:rPr>
              <a:t>4</a:t>
            </a:r>
            <a:r>
              <a:rPr dirty="0" sz="1200">
                <a:solidFill>
                  <a:srgbClr val="1A344A"/>
                </a:solidFill>
                <a:latin typeface="Arial"/>
                <a:cs typeface="Arial"/>
              </a:rPr>
              <a:t>8</a:t>
            </a:r>
            <a:r>
              <a:rPr dirty="0" sz="1200" spc="15">
                <a:solidFill>
                  <a:srgbClr val="1A344A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A344A"/>
                </a:solidFill>
                <a:latin typeface="Arial"/>
                <a:cs typeface="Arial"/>
              </a:rPr>
              <a:t>-</a:t>
            </a:r>
            <a:r>
              <a:rPr dirty="0" sz="1200" spc="-15">
                <a:solidFill>
                  <a:srgbClr val="1A344A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A344A"/>
                </a:solidFill>
                <a:latin typeface="Arial"/>
                <a:cs typeface="Arial"/>
              </a:rPr>
              <a:t>59</a:t>
            </a:r>
            <a:r>
              <a:rPr dirty="0" sz="1200" spc="-10">
                <a:solidFill>
                  <a:srgbClr val="1A344A"/>
                </a:solidFill>
                <a:latin typeface="Arial"/>
                <a:cs typeface="Arial"/>
              </a:rPr>
              <a:t>1</a:t>
            </a:r>
            <a:r>
              <a:rPr dirty="0" sz="1200">
                <a:solidFill>
                  <a:srgbClr val="1A344A"/>
                </a:solidFill>
                <a:latin typeface="Arial"/>
                <a:cs typeface="Arial"/>
              </a:rPr>
              <a:t>00 </a:t>
            </a:r>
            <a:r>
              <a:rPr dirty="0" sz="1200" spc="-10">
                <a:solidFill>
                  <a:srgbClr val="1A344A"/>
                </a:solidFill>
                <a:latin typeface="Arial"/>
                <a:cs typeface="Arial"/>
              </a:rPr>
              <a:t>P</a:t>
            </a:r>
            <a:r>
              <a:rPr dirty="0" sz="1200">
                <a:solidFill>
                  <a:srgbClr val="1A344A"/>
                </a:solidFill>
                <a:latin typeface="Arial"/>
                <a:cs typeface="Arial"/>
              </a:rPr>
              <a:t>r</a:t>
            </a:r>
            <a:r>
              <a:rPr dirty="0" sz="1200" spc="-15">
                <a:solidFill>
                  <a:srgbClr val="1A344A"/>
                </a:solidFill>
                <a:latin typeface="Arial"/>
                <a:cs typeface="Arial"/>
              </a:rPr>
              <a:t>a</a:t>
            </a:r>
            <a:r>
              <a:rPr dirty="0" sz="1200" spc="-5">
                <a:solidFill>
                  <a:srgbClr val="1A344A"/>
                </a:solidFill>
                <a:latin typeface="Arial"/>
                <a:cs typeface="Arial"/>
              </a:rPr>
              <a:t>to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0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dirty="0" sz="1000" spc="0">
                <a:latin typeface="Times New Roman"/>
                <a:cs typeface="Times New Roman"/>
              </a:rPr>
              <a:t>T</a:t>
            </a:r>
            <a:r>
              <a:rPr dirty="0" sz="1000" spc="-5">
                <a:latin typeface="Times New Roman"/>
                <a:cs typeface="Times New Roman"/>
              </a:rPr>
              <a:t>el.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0</a:t>
            </a:r>
            <a:r>
              <a:rPr dirty="0" sz="1100">
                <a:latin typeface="Times New Roman"/>
                <a:cs typeface="Times New Roman"/>
              </a:rPr>
              <a:t>574.21</a:t>
            </a:r>
            <a:r>
              <a:rPr dirty="0" sz="1100" spc="-15">
                <a:latin typeface="Times New Roman"/>
                <a:cs typeface="Times New Roman"/>
              </a:rPr>
              <a:t>.</a:t>
            </a:r>
            <a:r>
              <a:rPr dirty="0" sz="1100">
                <a:latin typeface="Times New Roman"/>
                <a:cs typeface="Times New Roman"/>
              </a:rPr>
              <a:t>321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8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dirty="0" sz="1100" b="1" i="1">
                <a:solidFill>
                  <a:srgbClr val="1A344A"/>
                </a:solidFill>
                <a:latin typeface="Times New Roman"/>
                <a:cs typeface="Times New Roman"/>
                <a:hlinkClick r:id="rId4"/>
              </a:rPr>
              <a:t>ht</a:t>
            </a:r>
            <a:r>
              <a:rPr dirty="0" sz="1100" spc="5" b="1" i="1">
                <a:solidFill>
                  <a:srgbClr val="1A344A"/>
                </a:solidFill>
                <a:latin typeface="Times New Roman"/>
                <a:cs typeface="Times New Roman"/>
                <a:hlinkClick r:id="rId4"/>
              </a:rPr>
              <a:t>t</a:t>
            </a:r>
            <a:r>
              <a:rPr dirty="0" sz="1100" spc="-15" b="1" i="1">
                <a:solidFill>
                  <a:srgbClr val="1A344A"/>
                </a:solidFill>
                <a:latin typeface="Times New Roman"/>
                <a:cs typeface="Times New Roman"/>
                <a:hlinkClick r:id="rId4"/>
              </a:rPr>
              <a:t>p</a:t>
            </a:r>
            <a:r>
              <a:rPr dirty="0" sz="1100" b="1" i="1">
                <a:solidFill>
                  <a:srgbClr val="1A344A"/>
                </a:solidFill>
                <a:latin typeface="Times New Roman"/>
                <a:cs typeface="Times New Roman"/>
                <a:hlinkClick r:id="rId4"/>
              </a:rPr>
              <a:t>:</a:t>
            </a:r>
            <a:r>
              <a:rPr dirty="0" sz="1100" spc="-10" b="1" i="1">
                <a:solidFill>
                  <a:srgbClr val="1A344A"/>
                </a:solidFill>
                <a:latin typeface="Times New Roman"/>
                <a:cs typeface="Times New Roman"/>
                <a:hlinkClick r:id="rId4"/>
              </a:rPr>
              <a:t>/</a:t>
            </a:r>
            <a:r>
              <a:rPr dirty="0" sz="1100" b="1" i="1">
                <a:solidFill>
                  <a:srgbClr val="1A344A"/>
                </a:solidFill>
                <a:latin typeface="Times New Roman"/>
                <a:cs typeface="Times New Roman"/>
                <a:hlinkClick r:id="rId4"/>
              </a:rPr>
              <a:t>/</a:t>
            </a:r>
            <a:r>
              <a:rPr dirty="0" sz="1100" spc="-5" b="1" i="1">
                <a:solidFill>
                  <a:srgbClr val="1A344A"/>
                </a:solidFill>
                <a:latin typeface="Times New Roman"/>
                <a:cs typeface="Times New Roman"/>
                <a:hlinkClick r:id="rId4"/>
              </a:rPr>
              <a:t>w</a:t>
            </a:r>
            <a:r>
              <a:rPr dirty="0" sz="1100" spc="-5" b="1" i="1">
                <a:solidFill>
                  <a:srgbClr val="1A344A"/>
                </a:solidFill>
                <a:latin typeface="Times New Roman"/>
                <a:cs typeface="Times New Roman"/>
                <a:hlinkClick r:id="rId4"/>
              </a:rPr>
              <a:t>w</a:t>
            </a:r>
            <a:r>
              <a:rPr dirty="0" sz="1100" spc="-5" b="1" i="1">
                <a:solidFill>
                  <a:srgbClr val="1A344A"/>
                </a:solidFill>
                <a:latin typeface="Times New Roman"/>
                <a:cs typeface="Times New Roman"/>
                <a:hlinkClick r:id="rId4"/>
              </a:rPr>
              <a:t>w</a:t>
            </a:r>
            <a:r>
              <a:rPr dirty="0" sz="1100" b="1" i="1">
                <a:solidFill>
                  <a:srgbClr val="1A344A"/>
                </a:solidFill>
                <a:latin typeface="Times New Roman"/>
                <a:cs typeface="Times New Roman"/>
                <a:hlinkClick r:id="rId4"/>
              </a:rPr>
              <a:t>.hot</a:t>
            </a:r>
            <a:r>
              <a:rPr dirty="0" sz="1100" spc="-10" b="1" i="1">
                <a:solidFill>
                  <a:srgbClr val="1A344A"/>
                </a:solidFill>
                <a:latin typeface="Times New Roman"/>
                <a:cs typeface="Times New Roman"/>
                <a:hlinkClick r:id="rId4"/>
              </a:rPr>
              <a:t>e</a:t>
            </a:r>
            <a:r>
              <a:rPr dirty="0" sz="1100" b="1" i="1">
                <a:solidFill>
                  <a:srgbClr val="1A344A"/>
                </a:solidFill>
                <a:latin typeface="Times New Roman"/>
                <a:cs typeface="Times New Roman"/>
                <a:hlinkClick r:id="rId4"/>
              </a:rPr>
              <a:t>lsa</a:t>
            </a:r>
            <a:r>
              <a:rPr dirty="0" sz="1100" spc="-15" b="1" i="1">
                <a:solidFill>
                  <a:srgbClr val="1A344A"/>
                </a:solidFill>
                <a:latin typeface="Times New Roman"/>
                <a:cs typeface="Times New Roman"/>
                <a:hlinkClick r:id="rId4"/>
              </a:rPr>
              <a:t>n</a:t>
            </a:r>
            <a:r>
              <a:rPr dirty="0" sz="1100" b="1" i="1">
                <a:solidFill>
                  <a:srgbClr val="1A344A"/>
                </a:solidFill>
                <a:latin typeface="Times New Roman"/>
                <a:cs typeface="Times New Roman"/>
                <a:hlinkClick r:id="rId4"/>
              </a:rPr>
              <a:t>m</a:t>
            </a:r>
            <a:r>
              <a:rPr dirty="0" sz="1100" spc="-15" b="1" i="1">
                <a:solidFill>
                  <a:srgbClr val="1A344A"/>
                </a:solidFill>
                <a:latin typeface="Times New Roman"/>
                <a:cs typeface="Times New Roman"/>
                <a:hlinkClick r:id="rId4"/>
              </a:rPr>
              <a:t>a</a:t>
            </a:r>
            <a:r>
              <a:rPr dirty="0" sz="1100" b="1" i="1">
                <a:solidFill>
                  <a:srgbClr val="1A344A"/>
                </a:solidFill>
                <a:latin typeface="Times New Roman"/>
                <a:cs typeface="Times New Roman"/>
                <a:hlinkClick r:id="rId4"/>
              </a:rPr>
              <a:t>rc</a:t>
            </a:r>
            <a:r>
              <a:rPr dirty="0" sz="1100" spc="-15" b="1" i="1">
                <a:solidFill>
                  <a:srgbClr val="1A344A"/>
                </a:solidFill>
                <a:latin typeface="Times New Roman"/>
                <a:cs typeface="Times New Roman"/>
                <a:hlinkClick r:id="rId4"/>
              </a:rPr>
              <a:t>o</a:t>
            </a:r>
            <a:r>
              <a:rPr dirty="0" sz="1100" b="1" i="1">
                <a:solidFill>
                  <a:srgbClr val="1A344A"/>
                </a:solidFill>
                <a:latin typeface="Times New Roman"/>
                <a:cs typeface="Times New Roman"/>
                <a:hlinkClick r:id="rId4"/>
              </a:rPr>
              <a:t>pra</a:t>
            </a:r>
            <a:r>
              <a:rPr dirty="0" sz="1100" spc="5" b="1" i="1">
                <a:solidFill>
                  <a:srgbClr val="1A344A"/>
                </a:solidFill>
                <a:latin typeface="Times New Roman"/>
                <a:cs typeface="Times New Roman"/>
                <a:hlinkClick r:id="rId4"/>
              </a:rPr>
              <a:t>t</a:t>
            </a:r>
            <a:r>
              <a:rPr dirty="0" sz="1100" b="1" i="1">
                <a:solidFill>
                  <a:srgbClr val="1A344A"/>
                </a:solidFill>
                <a:latin typeface="Times New Roman"/>
                <a:cs typeface="Times New Roman"/>
                <a:hlinkClick r:id="rId4"/>
              </a:rPr>
              <a:t>o</a:t>
            </a:r>
            <a:r>
              <a:rPr dirty="0" sz="1100" spc="-15" b="1" i="1">
                <a:solidFill>
                  <a:srgbClr val="1A344A"/>
                </a:solidFill>
                <a:latin typeface="Times New Roman"/>
                <a:cs typeface="Times New Roman"/>
                <a:hlinkClick r:id="rId4"/>
              </a:rPr>
              <a:t>.</a:t>
            </a:r>
            <a:r>
              <a:rPr dirty="0" sz="1100" b="1" i="1">
                <a:solidFill>
                  <a:srgbClr val="1A344A"/>
                </a:solidFill>
                <a:latin typeface="Times New Roman"/>
                <a:cs typeface="Times New Roman"/>
                <a:hlinkClick r:id="rId4"/>
              </a:rPr>
              <a:t>c</a:t>
            </a:r>
            <a:r>
              <a:rPr dirty="0" sz="1100" spc="-10" b="1" i="1">
                <a:solidFill>
                  <a:srgbClr val="1A344A"/>
                </a:solidFill>
                <a:latin typeface="Times New Roman"/>
                <a:cs typeface="Times New Roman"/>
                <a:hlinkClick r:id="rId4"/>
              </a:rPr>
              <a:t>o</a:t>
            </a:r>
            <a:r>
              <a:rPr dirty="0" sz="1100" b="1" i="1">
                <a:solidFill>
                  <a:srgbClr val="1A344A"/>
                </a:solidFill>
                <a:latin typeface="Times New Roman"/>
                <a:cs typeface="Times New Roman"/>
                <a:hlinkClick r:id="rId4"/>
              </a:rPr>
              <a:t>m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29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Times New Roman"/>
                <a:cs typeface="Times New Roman"/>
              </a:rPr>
              <a:t>Si</a:t>
            </a:r>
            <a:r>
              <a:rPr dirty="0" sz="1200" spc="5" b="1">
                <a:latin typeface="Times New Roman"/>
                <a:cs typeface="Times New Roman"/>
              </a:rPr>
              <a:t>n</a:t>
            </a:r>
            <a:r>
              <a:rPr dirty="0" sz="1200" b="1">
                <a:latin typeface="Times New Roman"/>
                <a:cs typeface="Times New Roman"/>
              </a:rPr>
              <a:t>gola € 60 /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do</a:t>
            </a:r>
            <a:r>
              <a:rPr dirty="0" sz="1200" spc="-10" b="1">
                <a:latin typeface="Times New Roman"/>
                <a:cs typeface="Times New Roman"/>
              </a:rPr>
              <a:t>p</a:t>
            </a:r>
            <a:r>
              <a:rPr dirty="0" sz="1200" b="1">
                <a:latin typeface="Times New Roman"/>
                <a:cs typeface="Times New Roman"/>
              </a:rPr>
              <a:t>pia </a:t>
            </a:r>
            <a:r>
              <a:rPr dirty="0" sz="1200" spc="5" b="1">
                <a:latin typeface="Times New Roman"/>
                <a:cs typeface="Times New Roman"/>
              </a:rPr>
              <a:t>u</a:t>
            </a:r>
            <a:r>
              <a:rPr dirty="0" sz="1200" spc="-15" b="1">
                <a:latin typeface="Times New Roman"/>
                <a:cs typeface="Times New Roman"/>
              </a:rPr>
              <a:t>s</a:t>
            </a:r>
            <a:r>
              <a:rPr dirty="0" sz="1200" b="1">
                <a:latin typeface="Times New Roman"/>
                <a:cs typeface="Times New Roman"/>
              </a:rPr>
              <a:t>o singolo € 70 / d</a:t>
            </a:r>
            <a:r>
              <a:rPr dirty="0" sz="1200" spc="-15" b="1">
                <a:latin typeface="Times New Roman"/>
                <a:cs typeface="Times New Roman"/>
              </a:rPr>
              <a:t>o</a:t>
            </a:r>
            <a:r>
              <a:rPr dirty="0" sz="1200" b="1">
                <a:latin typeface="Times New Roman"/>
                <a:cs typeface="Times New Roman"/>
              </a:rPr>
              <a:t>ppia €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85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71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dirty="0" sz="1400" b="1">
                <a:latin typeface="Times New Roman"/>
                <a:cs typeface="Times New Roman"/>
              </a:rPr>
              <a:t>Lo</a:t>
            </a:r>
            <a:r>
              <a:rPr dirty="0" sz="1400" spc="-15" b="1">
                <a:latin typeface="Times New Roman"/>
                <a:cs typeface="Times New Roman"/>
              </a:rPr>
              <a:t>c</a:t>
            </a:r>
            <a:r>
              <a:rPr dirty="0" sz="1400" b="1">
                <a:latin typeface="Times New Roman"/>
                <a:cs typeface="Times New Roman"/>
              </a:rPr>
              <a:t>an</a:t>
            </a:r>
            <a:r>
              <a:rPr dirty="0" sz="1400" spc="-15" b="1">
                <a:latin typeface="Times New Roman"/>
                <a:cs typeface="Times New Roman"/>
              </a:rPr>
              <a:t>d</a:t>
            </a:r>
            <a:r>
              <a:rPr dirty="0" sz="1400" b="1">
                <a:latin typeface="Times New Roman"/>
                <a:cs typeface="Times New Roman"/>
              </a:rPr>
              <a:t>a</a:t>
            </a:r>
            <a:r>
              <a:rPr dirty="0" sz="1400" spc="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G</a:t>
            </a:r>
            <a:r>
              <a:rPr dirty="0" sz="1400" spc="-10" b="1">
                <a:latin typeface="Times New Roman"/>
                <a:cs typeface="Times New Roman"/>
              </a:rPr>
              <a:t>i</a:t>
            </a:r>
            <a:r>
              <a:rPr dirty="0" sz="1400" spc="-10" b="1">
                <a:latin typeface="Times New Roman"/>
                <a:cs typeface="Times New Roman"/>
              </a:rPr>
              <a:t>o</a:t>
            </a:r>
            <a:r>
              <a:rPr dirty="0" sz="1400" b="1">
                <a:latin typeface="Times New Roman"/>
                <a:cs typeface="Times New Roman"/>
              </a:rPr>
              <a:t>li</a:t>
            </a:r>
            <a:r>
              <a:rPr dirty="0" sz="1400" spc="-15" b="1">
                <a:latin typeface="Times New Roman"/>
                <a:cs typeface="Times New Roman"/>
              </a:rPr>
              <a:t>c</a:t>
            </a:r>
            <a:r>
              <a:rPr dirty="0" sz="1400" b="1">
                <a:latin typeface="Times New Roman"/>
                <a:cs typeface="Times New Roman"/>
              </a:rPr>
              <a:t>a</a:t>
            </a:r>
            <a:r>
              <a:rPr dirty="0" sz="1400" spc="5" b="1">
                <a:latin typeface="Times New Roman"/>
                <a:cs typeface="Times New Roman"/>
              </a:rPr>
              <a:t> </a:t>
            </a:r>
            <a:r>
              <a:rPr dirty="0" sz="1400" spc="-20" b="1">
                <a:latin typeface="Times New Roman"/>
                <a:cs typeface="Times New Roman"/>
              </a:rPr>
              <a:t>B</a:t>
            </a:r>
            <a:r>
              <a:rPr dirty="0" sz="1400" spc="-10" b="1">
                <a:latin typeface="Times New Roman"/>
                <a:cs typeface="Times New Roman"/>
              </a:rPr>
              <a:t>&amp;</a:t>
            </a:r>
            <a:r>
              <a:rPr dirty="0" sz="1400" b="1">
                <a:latin typeface="Times New Roman"/>
                <a:cs typeface="Times New Roman"/>
              </a:rPr>
              <a:t>B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30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1A344A"/>
                </a:solidFill>
                <a:latin typeface="Times New Roman"/>
                <a:cs typeface="Times New Roman"/>
              </a:rPr>
              <a:t>Via</a:t>
            </a:r>
            <a:r>
              <a:rPr dirty="0" sz="1200" spc="-5">
                <a:solidFill>
                  <a:srgbClr val="1A344A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A344A"/>
                </a:solidFill>
                <a:latin typeface="Times New Roman"/>
                <a:cs typeface="Times New Roman"/>
              </a:rPr>
              <a:t>d</a:t>
            </a:r>
            <a:r>
              <a:rPr dirty="0" sz="1200" spc="-15">
                <a:solidFill>
                  <a:srgbClr val="1A344A"/>
                </a:solidFill>
                <a:latin typeface="Times New Roman"/>
                <a:cs typeface="Times New Roman"/>
              </a:rPr>
              <a:t>e</a:t>
            </a:r>
            <a:r>
              <a:rPr dirty="0" sz="1200" spc="-5">
                <a:solidFill>
                  <a:srgbClr val="1A344A"/>
                </a:solidFill>
                <a:latin typeface="Times New Roman"/>
                <a:cs typeface="Times New Roman"/>
              </a:rPr>
              <a:t>l</a:t>
            </a:r>
            <a:r>
              <a:rPr dirty="0" sz="1200">
                <a:solidFill>
                  <a:srgbClr val="1A344A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A344A"/>
                </a:solidFill>
                <a:latin typeface="Times New Roman"/>
                <a:cs typeface="Times New Roman"/>
              </a:rPr>
              <a:t>Ma</a:t>
            </a:r>
            <a:r>
              <a:rPr dirty="0" sz="1200" spc="-20">
                <a:solidFill>
                  <a:srgbClr val="1A344A"/>
                </a:solidFill>
                <a:latin typeface="Times New Roman"/>
                <a:cs typeface="Times New Roman"/>
              </a:rPr>
              <a:t>c</a:t>
            </a:r>
            <a:r>
              <a:rPr dirty="0" sz="1200" spc="-5">
                <a:solidFill>
                  <a:srgbClr val="1A344A"/>
                </a:solidFill>
                <a:latin typeface="Times New Roman"/>
                <a:cs typeface="Times New Roman"/>
              </a:rPr>
              <a:t>ione,</a:t>
            </a:r>
            <a:r>
              <a:rPr dirty="0" sz="1200">
                <a:solidFill>
                  <a:srgbClr val="1A344A"/>
                </a:solidFill>
                <a:latin typeface="Times New Roman"/>
                <a:cs typeface="Times New Roman"/>
              </a:rPr>
              <a:t> 10</a:t>
            </a:r>
            <a:r>
              <a:rPr dirty="0" sz="1200" spc="10">
                <a:solidFill>
                  <a:srgbClr val="1A344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A344A"/>
                </a:solidFill>
                <a:latin typeface="Times New Roman"/>
                <a:cs typeface="Times New Roman"/>
              </a:rPr>
              <a:t>-</a:t>
            </a:r>
            <a:r>
              <a:rPr dirty="0" sz="1200" spc="-5">
                <a:solidFill>
                  <a:srgbClr val="1A344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A344A"/>
                </a:solidFill>
                <a:latin typeface="Times New Roman"/>
                <a:cs typeface="Times New Roman"/>
              </a:rPr>
              <a:t>5</a:t>
            </a:r>
            <a:r>
              <a:rPr dirty="0" sz="1200" spc="10">
                <a:solidFill>
                  <a:srgbClr val="1A344A"/>
                </a:solidFill>
                <a:latin typeface="Times New Roman"/>
                <a:cs typeface="Times New Roman"/>
              </a:rPr>
              <a:t>9</a:t>
            </a:r>
            <a:r>
              <a:rPr dirty="0" sz="1200">
                <a:solidFill>
                  <a:srgbClr val="1A344A"/>
                </a:solidFill>
                <a:latin typeface="Times New Roman"/>
                <a:cs typeface="Times New Roman"/>
              </a:rPr>
              <a:t>100 P</a:t>
            </a:r>
            <a:r>
              <a:rPr dirty="0" sz="1200" spc="-5">
                <a:solidFill>
                  <a:srgbClr val="1A344A"/>
                </a:solidFill>
                <a:latin typeface="Times New Roman"/>
                <a:cs typeface="Times New Roman"/>
              </a:rPr>
              <a:t>r</a:t>
            </a:r>
            <a:r>
              <a:rPr dirty="0" sz="1200" spc="-20">
                <a:solidFill>
                  <a:srgbClr val="1A344A"/>
                </a:solidFill>
                <a:latin typeface="Times New Roman"/>
                <a:cs typeface="Times New Roman"/>
              </a:rPr>
              <a:t>a</a:t>
            </a:r>
            <a:r>
              <a:rPr dirty="0" sz="1200" spc="-5">
                <a:solidFill>
                  <a:srgbClr val="1A344A"/>
                </a:solidFill>
                <a:latin typeface="Times New Roman"/>
                <a:cs typeface="Times New Roman"/>
              </a:rPr>
              <a:t>to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42"/>
              </a:spcBef>
            </a:pPr>
            <a:endParaRPr sz="650"/>
          </a:p>
          <a:p>
            <a:pPr marL="12700">
              <a:lnSpc>
                <a:spcPct val="100000"/>
              </a:lnSpc>
            </a:pPr>
            <a:r>
              <a:rPr dirty="0" sz="1000" spc="0">
                <a:latin typeface="Times New Roman"/>
                <a:cs typeface="Times New Roman"/>
              </a:rPr>
              <a:t>T</a:t>
            </a:r>
            <a:r>
              <a:rPr dirty="0" sz="1000" spc="-5">
                <a:latin typeface="Times New Roman"/>
                <a:cs typeface="Times New Roman"/>
              </a:rPr>
              <a:t>el.</a:t>
            </a:r>
            <a:r>
              <a:rPr dirty="0" sz="1000" spc="-10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3</a:t>
            </a:r>
            <a:r>
              <a:rPr dirty="0" sz="1000">
                <a:latin typeface="Times New Roman"/>
                <a:cs typeface="Times New Roman"/>
              </a:rPr>
              <a:t>3</a:t>
            </a:r>
            <a:r>
              <a:rPr dirty="0" sz="1000" spc="-5">
                <a:latin typeface="Times New Roman"/>
                <a:cs typeface="Times New Roman"/>
              </a:rPr>
              <a:t>8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2</a:t>
            </a:r>
            <a:r>
              <a:rPr dirty="0" sz="1000">
                <a:latin typeface="Times New Roman"/>
                <a:cs typeface="Times New Roman"/>
              </a:rPr>
              <a:t>3</a:t>
            </a:r>
            <a:r>
              <a:rPr dirty="0" sz="1000" spc="-15">
                <a:latin typeface="Times New Roman"/>
                <a:cs typeface="Times New Roman"/>
              </a:rPr>
              <a:t>0</a:t>
            </a:r>
            <a:r>
              <a:rPr dirty="0" sz="1000">
                <a:latin typeface="Times New Roman"/>
                <a:cs typeface="Times New Roman"/>
              </a:rPr>
              <a:t>2</a:t>
            </a:r>
            <a:r>
              <a:rPr dirty="0" sz="1000">
                <a:latin typeface="Times New Roman"/>
                <a:cs typeface="Times New Roman"/>
              </a:rPr>
              <a:t>1</a:t>
            </a:r>
            <a:r>
              <a:rPr dirty="0" sz="1000" spc="-15">
                <a:latin typeface="Times New Roman"/>
                <a:cs typeface="Times New Roman"/>
              </a:rPr>
              <a:t>3</a:t>
            </a:r>
            <a:r>
              <a:rPr dirty="0" sz="1000" spc="-5">
                <a:latin typeface="Times New Roman"/>
                <a:cs typeface="Times New Roman"/>
              </a:rPr>
              <a:t>8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</a:pPr>
            <a:endParaRPr sz="700"/>
          </a:p>
          <a:p>
            <a:pPr marL="12700">
              <a:lnSpc>
                <a:spcPct val="100000"/>
              </a:lnSpc>
            </a:pPr>
            <a:r>
              <a:rPr dirty="0" sz="1200" b="1" i="1">
                <a:latin typeface="Times New Roman"/>
                <a:cs typeface="Times New Roman"/>
                <a:hlinkClick r:id="rId5"/>
              </a:rPr>
              <a:t>h</a:t>
            </a:r>
            <a:r>
              <a:rPr dirty="0" sz="1200" spc="-5" b="1" i="1">
                <a:latin typeface="Times New Roman"/>
                <a:cs typeface="Times New Roman"/>
                <a:hlinkClick r:id="rId5"/>
              </a:rPr>
              <a:t>tt</a:t>
            </a:r>
            <a:r>
              <a:rPr dirty="0" sz="1200" spc="-5" b="1" i="1">
                <a:latin typeface="Times New Roman"/>
                <a:cs typeface="Times New Roman"/>
                <a:hlinkClick r:id="rId5"/>
              </a:rPr>
              <a:t>p</a:t>
            </a:r>
            <a:r>
              <a:rPr dirty="0" sz="1200" spc="-5" b="1" i="1">
                <a:latin typeface="Times New Roman"/>
                <a:cs typeface="Times New Roman"/>
                <a:hlinkClick r:id="rId5"/>
              </a:rPr>
              <a:t>:</a:t>
            </a:r>
            <a:r>
              <a:rPr dirty="0" sz="1200" spc="-5" b="1" i="1">
                <a:latin typeface="Times New Roman"/>
                <a:cs typeface="Times New Roman"/>
                <a:hlinkClick r:id="rId5"/>
              </a:rPr>
              <a:t>//</a:t>
            </a:r>
            <a:r>
              <a:rPr dirty="0" sz="1200" spc="-20" b="1" i="1">
                <a:latin typeface="Times New Roman"/>
                <a:cs typeface="Times New Roman"/>
                <a:hlinkClick r:id="rId5"/>
              </a:rPr>
              <a:t>w</a:t>
            </a:r>
            <a:r>
              <a:rPr dirty="0" sz="1200" spc="-10" b="1" i="1">
                <a:latin typeface="Times New Roman"/>
                <a:cs typeface="Times New Roman"/>
                <a:hlinkClick r:id="rId5"/>
              </a:rPr>
              <a:t>ww.locandagio</a:t>
            </a:r>
            <a:r>
              <a:rPr dirty="0" sz="1200" spc="-15" b="1" i="1">
                <a:latin typeface="Times New Roman"/>
                <a:cs typeface="Times New Roman"/>
                <a:hlinkClick r:id="rId5"/>
              </a:rPr>
              <a:t>l</a:t>
            </a:r>
            <a:r>
              <a:rPr dirty="0" sz="1200" spc="-15" b="1" i="1">
                <a:latin typeface="Times New Roman"/>
                <a:cs typeface="Times New Roman"/>
                <a:hlinkClick r:id="rId5"/>
              </a:rPr>
              <a:t>i</a:t>
            </a:r>
            <a:r>
              <a:rPr dirty="0" sz="1200" spc="-15" b="1" i="1">
                <a:latin typeface="Times New Roman"/>
                <a:cs typeface="Times New Roman"/>
                <a:hlinkClick r:id="rId5"/>
              </a:rPr>
              <a:t>c</a:t>
            </a:r>
            <a:r>
              <a:rPr dirty="0" sz="1200" spc="-5" b="1" i="1">
                <a:latin typeface="Times New Roman"/>
                <a:cs typeface="Times New Roman"/>
                <a:hlinkClick r:id="rId5"/>
              </a:rPr>
              <a:t>a.it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7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Times New Roman"/>
                <a:cs typeface="Times New Roman"/>
              </a:rPr>
              <a:t>Si</a:t>
            </a:r>
            <a:r>
              <a:rPr dirty="0" sz="1200" spc="5" b="1">
                <a:latin typeface="Times New Roman"/>
                <a:cs typeface="Times New Roman"/>
              </a:rPr>
              <a:t>n</a:t>
            </a:r>
            <a:r>
              <a:rPr dirty="0" sz="1200" b="1">
                <a:latin typeface="Times New Roman"/>
                <a:cs typeface="Times New Roman"/>
              </a:rPr>
              <a:t>gola € 40 /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do</a:t>
            </a:r>
            <a:r>
              <a:rPr dirty="0" sz="1200" spc="-10" b="1">
                <a:latin typeface="Times New Roman"/>
                <a:cs typeface="Times New Roman"/>
              </a:rPr>
              <a:t>p</a:t>
            </a:r>
            <a:r>
              <a:rPr dirty="0" sz="1200" b="1">
                <a:latin typeface="Times New Roman"/>
                <a:cs typeface="Times New Roman"/>
              </a:rPr>
              <a:t>pia </a:t>
            </a:r>
            <a:r>
              <a:rPr dirty="0" sz="1200" spc="5" b="1">
                <a:latin typeface="Times New Roman"/>
                <a:cs typeface="Times New Roman"/>
              </a:rPr>
              <a:t>u</a:t>
            </a:r>
            <a:r>
              <a:rPr dirty="0" sz="1200" spc="-15" b="1">
                <a:latin typeface="Times New Roman"/>
                <a:cs typeface="Times New Roman"/>
              </a:rPr>
              <a:t>s</a:t>
            </a:r>
            <a:r>
              <a:rPr dirty="0" sz="1200" b="1">
                <a:latin typeface="Times New Roman"/>
                <a:cs typeface="Times New Roman"/>
              </a:rPr>
              <a:t>o singolo € 65 / d</a:t>
            </a:r>
            <a:r>
              <a:rPr dirty="0" sz="1200" spc="-15" b="1">
                <a:latin typeface="Times New Roman"/>
                <a:cs typeface="Times New Roman"/>
              </a:rPr>
              <a:t>o</a:t>
            </a:r>
            <a:r>
              <a:rPr dirty="0" sz="1200" b="1">
                <a:latin typeface="Times New Roman"/>
                <a:cs typeface="Times New Roman"/>
              </a:rPr>
              <a:t>ppia €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65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9581" y="5363209"/>
            <a:ext cx="2376043" cy="1536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19581" y="7343266"/>
            <a:ext cx="2339975" cy="15119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334892" y="4739512"/>
            <a:ext cx="3463290" cy="4157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2550">
              <a:lnSpc>
                <a:spcPct val="100000"/>
              </a:lnSpc>
            </a:pPr>
            <a:r>
              <a:rPr dirty="0" sz="1400" b="1" i="1">
                <a:latin typeface="Times New Roman"/>
                <a:cs typeface="Times New Roman"/>
              </a:rPr>
              <a:t>C</a:t>
            </a:r>
            <a:r>
              <a:rPr dirty="0" sz="1400" spc="-20" b="1" i="1">
                <a:latin typeface="Times New Roman"/>
                <a:cs typeface="Times New Roman"/>
              </a:rPr>
              <a:t>o</a:t>
            </a:r>
            <a:r>
              <a:rPr dirty="0" sz="1400" spc="20" b="1" i="1">
                <a:latin typeface="Times New Roman"/>
                <a:cs typeface="Times New Roman"/>
              </a:rPr>
              <a:t>m</a:t>
            </a:r>
            <a:r>
              <a:rPr dirty="0" sz="1400" b="1" i="1">
                <a:latin typeface="Times New Roman"/>
                <a:cs typeface="Times New Roman"/>
              </a:rPr>
              <a:t>u</a:t>
            </a:r>
            <a:r>
              <a:rPr dirty="0" sz="1400" spc="-15" b="1" i="1">
                <a:latin typeface="Times New Roman"/>
                <a:cs typeface="Times New Roman"/>
              </a:rPr>
              <a:t>n</a:t>
            </a:r>
            <a:r>
              <a:rPr dirty="0" sz="1400" b="1" i="1">
                <a:latin typeface="Times New Roman"/>
                <a:cs typeface="Times New Roman"/>
              </a:rPr>
              <a:t>i</a:t>
            </a:r>
            <a:r>
              <a:rPr dirty="0" sz="1400" spc="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L</a:t>
            </a:r>
            <a:r>
              <a:rPr dirty="0" sz="1400" spc="-20" b="1" i="1">
                <a:latin typeface="Times New Roman"/>
                <a:cs typeface="Times New Roman"/>
              </a:rPr>
              <a:t>i</a:t>
            </a:r>
            <a:r>
              <a:rPr dirty="0" sz="1400" spc="20" b="1" i="1">
                <a:latin typeface="Times New Roman"/>
                <a:cs typeface="Times New Roman"/>
              </a:rPr>
              <a:t>m</a:t>
            </a:r>
            <a:r>
              <a:rPr dirty="0" sz="1400" spc="-10" b="1" i="1">
                <a:latin typeface="Times New Roman"/>
                <a:cs typeface="Times New Roman"/>
              </a:rPr>
              <a:t>i</a:t>
            </a:r>
            <a:r>
              <a:rPr dirty="0" sz="1400" spc="-10" b="1" i="1">
                <a:latin typeface="Times New Roman"/>
                <a:cs typeface="Times New Roman"/>
              </a:rPr>
              <a:t>t</a:t>
            </a:r>
            <a:r>
              <a:rPr dirty="0" sz="1400" spc="-10" b="1" i="1">
                <a:latin typeface="Times New Roman"/>
                <a:cs typeface="Times New Roman"/>
              </a:rPr>
              <a:t>r</a:t>
            </a:r>
            <a:r>
              <a:rPr dirty="0" sz="1400" b="1" i="1">
                <a:latin typeface="Times New Roman"/>
                <a:cs typeface="Times New Roman"/>
              </a:rPr>
              <a:t>ofi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28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z="1400" spc="-75" b="1">
                <a:latin typeface="Times New Roman"/>
                <a:cs typeface="Times New Roman"/>
              </a:rPr>
              <a:t>W</a:t>
            </a:r>
            <a:r>
              <a:rPr dirty="0" sz="1400" spc="-15" b="1">
                <a:latin typeface="Times New Roman"/>
                <a:cs typeface="Times New Roman"/>
              </a:rPr>
              <a:t>e</a:t>
            </a:r>
            <a:r>
              <a:rPr dirty="0" sz="1400" b="1">
                <a:latin typeface="Times New Roman"/>
                <a:cs typeface="Times New Roman"/>
              </a:rPr>
              <a:t>st </a:t>
            </a:r>
            <a:r>
              <a:rPr dirty="0" sz="1400" spc="-10" b="1">
                <a:latin typeface="Times New Roman"/>
                <a:cs typeface="Times New Roman"/>
              </a:rPr>
              <a:t>F</a:t>
            </a:r>
            <a:r>
              <a:rPr dirty="0" sz="1400" spc="-10" b="1">
                <a:latin typeface="Times New Roman"/>
                <a:cs typeface="Times New Roman"/>
              </a:rPr>
              <a:t>l</a:t>
            </a:r>
            <a:r>
              <a:rPr dirty="0" sz="1400" b="1">
                <a:latin typeface="Times New Roman"/>
                <a:cs typeface="Times New Roman"/>
              </a:rPr>
              <a:t>o</a:t>
            </a:r>
            <a:r>
              <a:rPr dirty="0" sz="1400" spc="-25" b="1">
                <a:latin typeface="Times New Roman"/>
                <a:cs typeface="Times New Roman"/>
              </a:rPr>
              <a:t>r</a:t>
            </a:r>
            <a:r>
              <a:rPr dirty="0" sz="1400" b="1">
                <a:latin typeface="Times New Roman"/>
                <a:cs typeface="Times New Roman"/>
              </a:rPr>
              <a:t>en</a:t>
            </a:r>
            <a:r>
              <a:rPr dirty="0" sz="1400" spc="-15" b="1">
                <a:latin typeface="Times New Roman"/>
                <a:cs typeface="Times New Roman"/>
              </a:rPr>
              <a:t>c</a:t>
            </a:r>
            <a:r>
              <a:rPr dirty="0" sz="1400" b="1">
                <a:latin typeface="Times New Roman"/>
                <a:cs typeface="Times New Roman"/>
              </a:rPr>
              <a:t>e Ho</a:t>
            </a:r>
            <a:r>
              <a:rPr dirty="0" sz="1400" spc="-10" b="1">
                <a:latin typeface="Times New Roman"/>
                <a:cs typeface="Times New Roman"/>
              </a:rPr>
              <a:t>t</a:t>
            </a:r>
            <a:r>
              <a:rPr dirty="0" sz="1400" b="1">
                <a:latin typeface="Times New Roman"/>
                <a:cs typeface="Times New Roman"/>
              </a:rPr>
              <a:t>el </a:t>
            </a:r>
            <a:r>
              <a:rPr dirty="0" sz="1400" spc="5">
                <a:latin typeface="Times New Roman"/>
                <a:cs typeface="Times New Roman"/>
              </a:rPr>
              <a:t>*</a:t>
            </a:r>
            <a:r>
              <a:rPr dirty="0" sz="1400" spc="-10" b="1">
                <a:latin typeface="Times New Roman"/>
                <a:cs typeface="Times New Roman"/>
              </a:rPr>
              <a:t>*</a:t>
            </a:r>
            <a:r>
              <a:rPr dirty="0" sz="1400" b="1">
                <a:latin typeface="Times New Roman"/>
                <a:cs typeface="Times New Roman"/>
              </a:rPr>
              <a:t>**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3"/>
              </a:spcBef>
            </a:pPr>
            <a:endParaRPr sz="700"/>
          </a:p>
          <a:p>
            <a:pPr marL="12700" marR="755650">
              <a:lnSpc>
                <a:spcPct val="147500"/>
              </a:lnSpc>
            </a:pPr>
            <a:r>
              <a:rPr dirty="0" sz="1200" spc="-10">
                <a:solidFill>
                  <a:srgbClr val="1A344A"/>
                </a:solidFill>
                <a:latin typeface="Times New Roman"/>
                <a:cs typeface="Times New Roman"/>
              </a:rPr>
              <a:t>Via</a:t>
            </a:r>
            <a:r>
              <a:rPr dirty="0" sz="1200" spc="-5">
                <a:solidFill>
                  <a:srgbClr val="1A344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A344A"/>
                </a:solidFill>
                <a:latin typeface="Times New Roman"/>
                <a:cs typeface="Times New Roman"/>
              </a:rPr>
              <a:t>Guido </a:t>
            </a:r>
            <a:r>
              <a:rPr dirty="0" sz="1200" spc="-10">
                <a:solidFill>
                  <a:srgbClr val="1A344A"/>
                </a:solidFill>
                <a:latin typeface="Times New Roman"/>
                <a:cs typeface="Times New Roman"/>
              </a:rPr>
              <a:t>Guini</a:t>
            </a:r>
            <a:r>
              <a:rPr dirty="0" sz="1200" spc="-5">
                <a:solidFill>
                  <a:srgbClr val="1A344A"/>
                </a:solidFill>
                <a:latin typeface="Times New Roman"/>
                <a:cs typeface="Times New Roman"/>
              </a:rPr>
              <a:t>z</a:t>
            </a:r>
            <a:r>
              <a:rPr dirty="0" sz="1200" spc="-5">
                <a:solidFill>
                  <a:srgbClr val="1A344A"/>
                </a:solidFill>
                <a:latin typeface="Times New Roman"/>
                <a:cs typeface="Times New Roman"/>
              </a:rPr>
              <a:t>z</a:t>
            </a:r>
            <a:r>
              <a:rPr dirty="0" sz="1200" spc="-15">
                <a:solidFill>
                  <a:srgbClr val="1A344A"/>
                </a:solidFill>
                <a:latin typeface="Times New Roman"/>
                <a:cs typeface="Times New Roman"/>
              </a:rPr>
              <a:t>e</a:t>
            </a:r>
            <a:r>
              <a:rPr dirty="0" sz="1200" spc="-5">
                <a:solidFill>
                  <a:srgbClr val="1A344A"/>
                </a:solidFill>
                <a:latin typeface="Times New Roman"/>
                <a:cs typeface="Times New Roman"/>
              </a:rPr>
              <a:t>lli,</a:t>
            </a:r>
            <a:r>
              <a:rPr dirty="0" sz="1200">
                <a:solidFill>
                  <a:srgbClr val="1A344A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A344A"/>
                </a:solidFill>
                <a:latin typeface="Times New Roman"/>
                <a:cs typeface="Times New Roman"/>
              </a:rPr>
              <a:t>1</a:t>
            </a:r>
            <a:r>
              <a:rPr dirty="0" sz="1200">
                <a:solidFill>
                  <a:srgbClr val="1A344A"/>
                </a:solidFill>
                <a:latin typeface="Times New Roman"/>
                <a:cs typeface="Times New Roman"/>
              </a:rPr>
              <a:t>2</a:t>
            </a:r>
            <a:r>
              <a:rPr dirty="0" sz="1200" spc="5">
                <a:solidFill>
                  <a:srgbClr val="1A344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A344A"/>
                </a:solidFill>
                <a:latin typeface="Times New Roman"/>
                <a:cs typeface="Times New Roman"/>
              </a:rPr>
              <a:t>-</a:t>
            </a:r>
            <a:r>
              <a:rPr dirty="0" sz="1200" spc="-5">
                <a:solidFill>
                  <a:srgbClr val="1A344A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A344A"/>
                </a:solidFill>
                <a:latin typeface="Times New Roman"/>
                <a:cs typeface="Times New Roman"/>
              </a:rPr>
              <a:t>C</a:t>
            </a:r>
            <a:r>
              <a:rPr dirty="0" sz="1200" spc="-15">
                <a:solidFill>
                  <a:srgbClr val="1A344A"/>
                </a:solidFill>
                <a:latin typeface="Times New Roman"/>
                <a:cs typeface="Times New Roman"/>
              </a:rPr>
              <a:t>a</a:t>
            </a:r>
            <a:r>
              <a:rPr dirty="0" sz="1200" spc="-10">
                <a:solidFill>
                  <a:srgbClr val="1A344A"/>
                </a:solidFill>
                <a:latin typeface="Times New Roman"/>
                <a:cs typeface="Times New Roman"/>
              </a:rPr>
              <a:t>mpi</a:t>
            </a:r>
            <a:r>
              <a:rPr dirty="0" sz="1200">
                <a:solidFill>
                  <a:srgbClr val="1A344A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1A344A"/>
                </a:solidFill>
                <a:latin typeface="Times New Roman"/>
                <a:cs typeface="Times New Roman"/>
              </a:rPr>
              <a:t>B</a:t>
            </a:r>
            <a:r>
              <a:rPr dirty="0" sz="1200" spc="-5">
                <a:solidFill>
                  <a:srgbClr val="1A344A"/>
                </a:solidFill>
                <a:latin typeface="Times New Roman"/>
                <a:cs typeface="Times New Roman"/>
              </a:rPr>
              <a:t>isen</a:t>
            </a:r>
            <a:r>
              <a:rPr dirty="0" sz="1200" spc="-5">
                <a:solidFill>
                  <a:srgbClr val="1A344A"/>
                </a:solidFill>
                <a:latin typeface="Times New Roman"/>
                <a:cs typeface="Times New Roman"/>
              </a:rPr>
              <a:t>z</a:t>
            </a:r>
            <a:r>
              <a:rPr dirty="0" sz="1200" spc="-5">
                <a:solidFill>
                  <a:srgbClr val="1A344A"/>
                </a:solidFill>
                <a:latin typeface="Times New Roman"/>
                <a:cs typeface="Times New Roman"/>
              </a:rPr>
              <a:t>io</a:t>
            </a:r>
            <a:r>
              <a:rPr dirty="0" sz="1200" spc="-10">
                <a:solidFill>
                  <a:srgbClr val="1A344A"/>
                </a:solidFill>
                <a:latin typeface="Times New Roman"/>
                <a:cs typeface="Times New Roman"/>
              </a:rPr>
              <a:t> T</a:t>
            </a:r>
            <a:r>
              <a:rPr dirty="0" sz="1200" spc="-20">
                <a:solidFill>
                  <a:srgbClr val="1A344A"/>
                </a:solidFill>
                <a:latin typeface="Times New Roman"/>
                <a:cs typeface="Times New Roman"/>
              </a:rPr>
              <a:t>e</a:t>
            </a:r>
            <a:r>
              <a:rPr dirty="0" sz="1200" spc="-5">
                <a:solidFill>
                  <a:srgbClr val="1A344A"/>
                </a:solidFill>
                <a:latin typeface="Times New Roman"/>
                <a:cs typeface="Times New Roman"/>
              </a:rPr>
              <a:t>l.</a:t>
            </a:r>
            <a:r>
              <a:rPr dirty="0" sz="1200">
                <a:solidFill>
                  <a:srgbClr val="1A344A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0</a:t>
            </a:r>
            <a:r>
              <a:rPr dirty="0" sz="1000">
                <a:latin typeface="Times New Roman"/>
                <a:cs typeface="Times New Roman"/>
              </a:rPr>
              <a:t>5</a:t>
            </a:r>
            <a:r>
              <a:rPr dirty="0" sz="1000" spc="-5">
                <a:latin typeface="Times New Roman"/>
                <a:cs typeface="Times New Roman"/>
              </a:rPr>
              <a:t>5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15">
                <a:latin typeface="Times New Roman"/>
                <a:cs typeface="Times New Roman"/>
              </a:rPr>
              <a:t>8</a:t>
            </a:r>
            <a:r>
              <a:rPr dirty="0" sz="1000">
                <a:latin typeface="Times New Roman"/>
                <a:cs typeface="Times New Roman"/>
              </a:rPr>
              <a:t>9</a:t>
            </a:r>
            <a:r>
              <a:rPr dirty="0" sz="1000">
                <a:latin typeface="Times New Roman"/>
                <a:cs typeface="Times New Roman"/>
              </a:rPr>
              <a:t>5</a:t>
            </a:r>
            <a:r>
              <a:rPr dirty="0" sz="1000" spc="-15">
                <a:latin typeface="Times New Roman"/>
                <a:cs typeface="Times New Roman"/>
              </a:rPr>
              <a:t>3</a:t>
            </a:r>
            <a:r>
              <a:rPr dirty="0" sz="1000">
                <a:latin typeface="Times New Roman"/>
                <a:cs typeface="Times New Roman"/>
              </a:rPr>
              <a:t>4</a:t>
            </a:r>
            <a:r>
              <a:rPr dirty="0" sz="1000">
                <a:latin typeface="Times New Roman"/>
                <a:cs typeface="Times New Roman"/>
              </a:rPr>
              <a:t>8</a:t>
            </a:r>
            <a:r>
              <a:rPr dirty="0" sz="1000" spc="-5">
                <a:latin typeface="Times New Roman"/>
                <a:cs typeface="Times New Roman"/>
              </a:rPr>
              <a:t>8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46"/>
              </a:spcBef>
            </a:pPr>
            <a:endParaRPr sz="650"/>
          </a:p>
          <a:p>
            <a:pPr marL="12700">
              <a:lnSpc>
                <a:spcPct val="100000"/>
              </a:lnSpc>
            </a:pPr>
            <a:r>
              <a:rPr dirty="0" sz="1200" b="1" i="1">
                <a:latin typeface="Times New Roman"/>
                <a:cs typeface="Times New Roman"/>
                <a:hlinkClick r:id="rId8"/>
              </a:rPr>
              <a:t>h</a:t>
            </a:r>
            <a:r>
              <a:rPr dirty="0" sz="1200" spc="-5" b="1" i="1">
                <a:latin typeface="Times New Roman"/>
                <a:cs typeface="Times New Roman"/>
                <a:hlinkClick r:id="rId8"/>
              </a:rPr>
              <a:t>tt</a:t>
            </a:r>
            <a:r>
              <a:rPr dirty="0" sz="1200" spc="-5" b="1" i="1">
                <a:latin typeface="Times New Roman"/>
                <a:cs typeface="Times New Roman"/>
                <a:hlinkClick r:id="rId8"/>
              </a:rPr>
              <a:t>p</a:t>
            </a:r>
            <a:r>
              <a:rPr dirty="0" sz="1200" spc="-5" b="1" i="1">
                <a:latin typeface="Times New Roman"/>
                <a:cs typeface="Times New Roman"/>
                <a:hlinkClick r:id="rId8"/>
              </a:rPr>
              <a:t>:</a:t>
            </a:r>
            <a:r>
              <a:rPr dirty="0" sz="1200" spc="-5" b="1" i="1">
                <a:latin typeface="Times New Roman"/>
                <a:cs typeface="Times New Roman"/>
                <a:hlinkClick r:id="rId8"/>
              </a:rPr>
              <a:t>//</a:t>
            </a:r>
            <a:r>
              <a:rPr dirty="0" sz="1200" spc="-20" b="1" i="1">
                <a:latin typeface="Times New Roman"/>
                <a:cs typeface="Times New Roman"/>
                <a:hlinkClick r:id="rId8"/>
              </a:rPr>
              <a:t>w</a:t>
            </a:r>
            <a:r>
              <a:rPr dirty="0" sz="1200" spc="-10" b="1" i="1">
                <a:latin typeface="Times New Roman"/>
                <a:cs typeface="Times New Roman"/>
                <a:hlinkClick r:id="rId8"/>
              </a:rPr>
              <a:t>ww.w</a:t>
            </a:r>
            <a:r>
              <a:rPr dirty="0" sz="1200" spc="-15" b="1" i="1">
                <a:latin typeface="Times New Roman"/>
                <a:cs typeface="Times New Roman"/>
                <a:hlinkClick r:id="rId8"/>
              </a:rPr>
              <a:t>e</a:t>
            </a:r>
            <a:r>
              <a:rPr dirty="0" sz="1200" spc="-5" b="1" i="1">
                <a:latin typeface="Times New Roman"/>
                <a:cs typeface="Times New Roman"/>
                <a:hlinkClick r:id="rId8"/>
              </a:rPr>
              <a:t>stflor</a:t>
            </a:r>
            <a:r>
              <a:rPr dirty="0" sz="1200" spc="-15" b="1" i="1">
                <a:latin typeface="Times New Roman"/>
                <a:cs typeface="Times New Roman"/>
                <a:hlinkClick r:id="rId8"/>
              </a:rPr>
              <a:t>e</a:t>
            </a:r>
            <a:r>
              <a:rPr dirty="0" sz="1200" b="1" i="1">
                <a:latin typeface="Times New Roman"/>
                <a:cs typeface="Times New Roman"/>
                <a:hlinkClick r:id="rId8"/>
              </a:rPr>
              <a:t>n</a:t>
            </a:r>
            <a:r>
              <a:rPr dirty="0" sz="1200" spc="-15" b="1" i="1">
                <a:latin typeface="Times New Roman"/>
                <a:cs typeface="Times New Roman"/>
                <a:hlinkClick r:id="rId8"/>
              </a:rPr>
              <a:t>c</a:t>
            </a:r>
            <a:r>
              <a:rPr dirty="0" sz="1200" spc="-15" b="1" i="1">
                <a:latin typeface="Times New Roman"/>
                <a:cs typeface="Times New Roman"/>
                <a:hlinkClick r:id="rId8"/>
              </a:rPr>
              <a:t>e</a:t>
            </a:r>
            <a:r>
              <a:rPr dirty="0" sz="1200" b="1" i="1">
                <a:latin typeface="Times New Roman"/>
                <a:cs typeface="Times New Roman"/>
                <a:hlinkClick r:id="rId8"/>
              </a:rPr>
              <a:t>h</a:t>
            </a:r>
            <a:r>
              <a:rPr dirty="0" sz="1200" spc="-5" b="1" i="1">
                <a:latin typeface="Times New Roman"/>
                <a:cs typeface="Times New Roman"/>
                <a:hlinkClick r:id="rId8"/>
              </a:rPr>
              <a:t>otel.it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11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Times New Roman"/>
                <a:cs typeface="Times New Roman"/>
              </a:rPr>
              <a:t>Si</a:t>
            </a:r>
            <a:r>
              <a:rPr dirty="0" sz="1200" spc="5" b="1">
                <a:latin typeface="Times New Roman"/>
                <a:cs typeface="Times New Roman"/>
              </a:rPr>
              <a:t>n</a:t>
            </a:r>
            <a:r>
              <a:rPr dirty="0" sz="1200" b="1">
                <a:latin typeface="Times New Roman"/>
                <a:cs typeface="Times New Roman"/>
              </a:rPr>
              <a:t>gola € 85 /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do</a:t>
            </a:r>
            <a:r>
              <a:rPr dirty="0" sz="1200" spc="-10" b="1">
                <a:latin typeface="Times New Roman"/>
                <a:cs typeface="Times New Roman"/>
              </a:rPr>
              <a:t>p</a:t>
            </a:r>
            <a:r>
              <a:rPr dirty="0" sz="1200" b="1">
                <a:latin typeface="Times New Roman"/>
                <a:cs typeface="Times New Roman"/>
              </a:rPr>
              <a:t>pia </a:t>
            </a:r>
            <a:r>
              <a:rPr dirty="0" sz="1200" spc="5" b="1">
                <a:latin typeface="Times New Roman"/>
                <a:cs typeface="Times New Roman"/>
              </a:rPr>
              <a:t>u</a:t>
            </a:r>
            <a:r>
              <a:rPr dirty="0" sz="1200" spc="-15" b="1">
                <a:latin typeface="Times New Roman"/>
                <a:cs typeface="Times New Roman"/>
              </a:rPr>
              <a:t>s</a:t>
            </a:r>
            <a:r>
              <a:rPr dirty="0" sz="1200" b="1">
                <a:latin typeface="Times New Roman"/>
                <a:cs typeface="Times New Roman"/>
              </a:rPr>
              <a:t>o singolo € 100 / d</a:t>
            </a:r>
            <a:r>
              <a:rPr dirty="0" sz="1200" spc="-15" b="1">
                <a:latin typeface="Times New Roman"/>
                <a:cs typeface="Times New Roman"/>
              </a:rPr>
              <a:t>o</a:t>
            </a:r>
            <a:r>
              <a:rPr dirty="0" sz="1200" b="1">
                <a:latin typeface="Times New Roman"/>
                <a:cs typeface="Times New Roman"/>
              </a:rPr>
              <a:t>ppia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€ 130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23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dirty="0" sz="1400" b="1">
                <a:latin typeface="Times New Roman"/>
                <a:cs typeface="Times New Roman"/>
              </a:rPr>
              <a:t>Star</a:t>
            </a:r>
            <a:r>
              <a:rPr dirty="0" sz="1400" spc="-15" b="1">
                <a:latin typeface="Times New Roman"/>
                <a:cs typeface="Times New Roman"/>
              </a:rPr>
              <a:t>H</a:t>
            </a:r>
            <a:r>
              <a:rPr dirty="0" sz="1400" b="1">
                <a:latin typeface="Times New Roman"/>
                <a:cs typeface="Times New Roman"/>
              </a:rPr>
              <a:t>ot</a:t>
            </a:r>
            <a:r>
              <a:rPr dirty="0" sz="1400" spc="-15" b="1">
                <a:latin typeface="Times New Roman"/>
                <a:cs typeface="Times New Roman"/>
              </a:rPr>
              <a:t>e</a:t>
            </a:r>
            <a:r>
              <a:rPr dirty="0" sz="1400" spc="-10" b="1">
                <a:latin typeface="Times New Roman"/>
                <a:cs typeface="Times New Roman"/>
              </a:rPr>
              <a:t>l</a:t>
            </a:r>
            <a:r>
              <a:rPr dirty="0" sz="1400" b="1">
                <a:latin typeface="Times New Roman"/>
                <a:cs typeface="Times New Roman"/>
              </a:rPr>
              <a:t>s</a:t>
            </a:r>
            <a:r>
              <a:rPr dirty="0" sz="1400" spc="-140" b="1">
                <a:latin typeface="Times New Roman"/>
                <a:cs typeface="Times New Roman"/>
              </a:rPr>
              <a:t>V</a:t>
            </a:r>
            <a:r>
              <a:rPr dirty="0" sz="1400" b="1">
                <a:latin typeface="Times New Roman"/>
                <a:cs typeface="Times New Roman"/>
              </a:rPr>
              <a:t>e</a:t>
            </a:r>
            <a:r>
              <a:rPr dirty="0" sz="1400" spc="5" b="1">
                <a:latin typeface="Times New Roman"/>
                <a:cs typeface="Times New Roman"/>
              </a:rPr>
              <a:t>s</a:t>
            </a:r>
            <a:r>
              <a:rPr dirty="0" sz="1400" b="1">
                <a:latin typeface="Times New Roman"/>
                <a:cs typeface="Times New Roman"/>
              </a:rPr>
              <a:t>puc</a:t>
            </a:r>
            <a:r>
              <a:rPr dirty="0" sz="1400" spc="-15" b="1">
                <a:latin typeface="Times New Roman"/>
                <a:cs typeface="Times New Roman"/>
              </a:rPr>
              <a:t>c</a:t>
            </a:r>
            <a:r>
              <a:rPr dirty="0" sz="1400" b="1">
                <a:latin typeface="Times New Roman"/>
                <a:cs typeface="Times New Roman"/>
              </a:rPr>
              <a:t>i </a:t>
            </a:r>
            <a:r>
              <a:rPr dirty="0" sz="1400" spc="5">
                <a:latin typeface="Times New Roman"/>
                <a:cs typeface="Times New Roman"/>
              </a:rPr>
              <a:t>*</a:t>
            </a:r>
            <a:r>
              <a:rPr dirty="0" sz="1400" spc="-10" b="1">
                <a:latin typeface="Times New Roman"/>
                <a:cs typeface="Times New Roman"/>
              </a:rPr>
              <a:t>***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4"/>
              </a:spcBef>
            </a:pPr>
            <a:endParaRPr sz="1300"/>
          </a:p>
          <a:p>
            <a:pPr marL="12700" marR="1010919">
              <a:lnSpc>
                <a:spcPct val="147500"/>
              </a:lnSpc>
            </a:pPr>
            <a:r>
              <a:rPr dirty="0" sz="1200" spc="-10">
                <a:solidFill>
                  <a:srgbClr val="1A344A"/>
                </a:solidFill>
                <a:latin typeface="Times New Roman"/>
                <a:cs typeface="Times New Roman"/>
              </a:rPr>
              <a:t>Via</a:t>
            </a:r>
            <a:r>
              <a:rPr dirty="0" sz="1200" spc="-5">
                <a:solidFill>
                  <a:srgbClr val="1A344A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A344A"/>
                </a:solidFill>
                <a:latin typeface="Times New Roman"/>
                <a:cs typeface="Times New Roman"/>
              </a:rPr>
              <a:t>di</a:t>
            </a:r>
            <a:r>
              <a:rPr dirty="0" sz="1200">
                <a:solidFill>
                  <a:srgbClr val="1A344A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A344A"/>
                </a:solidFill>
                <a:latin typeface="Times New Roman"/>
                <a:cs typeface="Times New Roman"/>
              </a:rPr>
              <a:t>S</a:t>
            </a:r>
            <a:r>
              <a:rPr dirty="0" sz="1200">
                <a:solidFill>
                  <a:srgbClr val="1A344A"/>
                </a:solidFill>
                <a:latin typeface="Times New Roman"/>
                <a:cs typeface="Times New Roman"/>
              </a:rPr>
              <a:t>. Qui</a:t>
            </a:r>
            <a:r>
              <a:rPr dirty="0" sz="1200" spc="-5">
                <a:solidFill>
                  <a:srgbClr val="1A344A"/>
                </a:solidFill>
                <a:latin typeface="Times New Roman"/>
                <a:cs typeface="Times New Roman"/>
              </a:rPr>
              <a:t>r</a:t>
            </a:r>
            <a:r>
              <a:rPr dirty="0" sz="1200" spc="-5">
                <a:solidFill>
                  <a:srgbClr val="1A344A"/>
                </a:solidFill>
                <a:latin typeface="Times New Roman"/>
                <a:cs typeface="Times New Roman"/>
              </a:rPr>
              <a:t>ico</a:t>
            </a:r>
            <a:r>
              <a:rPr dirty="0" sz="1200">
                <a:solidFill>
                  <a:srgbClr val="1A344A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A344A"/>
                </a:solidFill>
                <a:latin typeface="Times New Roman"/>
                <a:cs typeface="Times New Roman"/>
              </a:rPr>
              <a:t>292/a</a:t>
            </a:r>
            <a:r>
              <a:rPr dirty="0" sz="1200" spc="-5">
                <a:solidFill>
                  <a:srgbClr val="1A344A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A344A"/>
                </a:solidFill>
                <a:latin typeface="Times New Roman"/>
                <a:cs typeface="Times New Roman"/>
              </a:rPr>
              <a:t>C</a:t>
            </a:r>
            <a:r>
              <a:rPr dirty="0" sz="1200" spc="-15">
                <a:solidFill>
                  <a:srgbClr val="1A344A"/>
                </a:solidFill>
                <a:latin typeface="Times New Roman"/>
                <a:cs typeface="Times New Roman"/>
              </a:rPr>
              <a:t>a</a:t>
            </a:r>
            <a:r>
              <a:rPr dirty="0" sz="1200" spc="-10">
                <a:solidFill>
                  <a:srgbClr val="1A344A"/>
                </a:solidFill>
                <a:latin typeface="Times New Roman"/>
                <a:cs typeface="Times New Roman"/>
              </a:rPr>
              <a:t>mpi</a:t>
            </a:r>
            <a:r>
              <a:rPr dirty="0" sz="1200">
                <a:solidFill>
                  <a:srgbClr val="1A344A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1A344A"/>
                </a:solidFill>
                <a:latin typeface="Times New Roman"/>
                <a:cs typeface="Times New Roman"/>
              </a:rPr>
              <a:t>B</a:t>
            </a:r>
            <a:r>
              <a:rPr dirty="0" sz="1200" spc="-5">
                <a:solidFill>
                  <a:srgbClr val="1A344A"/>
                </a:solidFill>
                <a:latin typeface="Times New Roman"/>
                <a:cs typeface="Times New Roman"/>
              </a:rPr>
              <a:t>isen</a:t>
            </a:r>
            <a:r>
              <a:rPr dirty="0" sz="1200" spc="-5">
                <a:solidFill>
                  <a:srgbClr val="1A344A"/>
                </a:solidFill>
                <a:latin typeface="Times New Roman"/>
                <a:cs typeface="Times New Roman"/>
              </a:rPr>
              <a:t>z</a:t>
            </a:r>
            <a:r>
              <a:rPr dirty="0" sz="1200" spc="-5">
                <a:solidFill>
                  <a:srgbClr val="1A344A"/>
                </a:solidFill>
                <a:latin typeface="Times New Roman"/>
                <a:cs typeface="Times New Roman"/>
              </a:rPr>
              <a:t>io</a:t>
            </a:r>
            <a:r>
              <a:rPr dirty="0" sz="1200" spc="-10">
                <a:solidFill>
                  <a:srgbClr val="1A344A"/>
                </a:solidFill>
                <a:latin typeface="Times New Roman"/>
                <a:cs typeface="Times New Roman"/>
              </a:rPr>
              <a:t> T</a:t>
            </a:r>
            <a:r>
              <a:rPr dirty="0" sz="1200" spc="-20">
                <a:solidFill>
                  <a:srgbClr val="1A344A"/>
                </a:solidFill>
                <a:latin typeface="Times New Roman"/>
                <a:cs typeface="Times New Roman"/>
              </a:rPr>
              <a:t>e</a:t>
            </a:r>
            <a:r>
              <a:rPr dirty="0" sz="1200" spc="-5">
                <a:solidFill>
                  <a:srgbClr val="1A344A"/>
                </a:solidFill>
                <a:latin typeface="Times New Roman"/>
                <a:cs typeface="Times New Roman"/>
              </a:rPr>
              <a:t>l.</a:t>
            </a:r>
            <a:r>
              <a:rPr dirty="0" sz="1200">
                <a:solidFill>
                  <a:srgbClr val="1A344A"/>
                </a:solidFill>
                <a:latin typeface="Times New Roman"/>
                <a:cs typeface="Times New Roman"/>
              </a:rPr>
              <a:t> 055 89551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46"/>
              </a:spcBef>
            </a:pPr>
            <a:endParaRPr sz="650"/>
          </a:p>
          <a:p>
            <a:pPr marL="12700">
              <a:lnSpc>
                <a:spcPct val="100000"/>
              </a:lnSpc>
            </a:pPr>
            <a:r>
              <a:rPr dirty="0" sz="1200" b="1" i="1">
                <a:latin typeface="Times New Roman"/>
                <a:cs typeface="Times New Roman"/>
                <a:hlinkClick r:id="rId9"/>
              </a:rPr>
              <a:t>h</a:t>
            </a:r>
            <a:r>
              <a:rPr dirty="0" sz="1200" spc="-5" b="1" i="1">
                <a:latin typeface="Times New Roman"/>
                <a:cs typeface="Times New Roman"/>
                <a:hlinkClick r:id="rId9"/>
              </a:rPr>
              <a:t>tt</a:t>
            </a:r>
            <a:r>
              <a:rPr dirty="0" sz="1200" spc="-5" b="1" i="1">
                <a:latin typeface="Times New Roman"/>
                <a:cs typeface="Times New Roman"/>
                <a:hlinkClick r:id="rId9"/>
              </a:rPr>
              <a:t>p</a:t>
            </a:r>
            <a:r>
              <a:rPr dirty="0" sz="1200" spc="-5" b="1" i="1">
                <a:latin typeface="Times New Roman"/>
                <a:cs typeface="Times New Roman"/>
                <a:hlinkClick r:id="rId9"/>
              </a:rPr>
              <a:t>:</a:t>
            </a:r>
            <a:r>
              <a:rPr dirty="0" sz="1200" spc="-5" b="1" i="1">
                <a:latin typeface="Times New Roman"/>
                <a:cs typeface="Times New Roman"/>
                <a:hlinkClick r:id="rId9"/>
              </a:rPr>
              <a:t>//</a:t>
            </a:r>
            <a:r>
              <a:rPr dirty="0" sz="1200" spc="-20" b="1" i="1">
                <a:latin typeface="Times New Roman"/>
                <a:cs typeface="Times New Roman"/>
                <a:hlinkClick r:id="rId9"/>
              </a:rPr>
              <a:t>w</a:t>
            </a:r>
            <a:r>
              <a:rPr dirty="0" sz="1200" spc="-10" b="1" i="1">
                <a:latin typeface="Times New Roman"/>
                <a:cs typeface="Times New Roman"/>
                <a:hlinkClick r:id="rId9"/>
              </a:rPr>
              <a:t>ww.w</a:t>
            </a:r>
            <a:r>
              <a:rPr dirty="0" sz="1200" spc="-15" b="1" i="1">
                <a:latin typeface="Times New Roman"/>
                <a:cs typeface="Times New Roman"/>
                <a:hlinkClick r:id="rId9"/>
              </a:rPr>
              <a:t>e</a:t>
            </a:r>
            <a:r>
              <a:rPr dirty="0" sz="1200" spc="-5" b="1" i="1">
                <a:latin typeface="Times New Roman"/>
                <a:cs typeface="Times New Roman"/>
                <a:hlinkClick r:id="rId9"/>
              </a:rPr>
              <a:t>stflor</a:t>
            </a:r>
            <a:r>
              <a:rPr dirty="0" sz="1200" spc="-15" b="1" i="1">
                <a:latin typeface="Times New Roman"/>
                <a:cs typeface="Times New Roman"/>
                <a:hlinkClick r:id="rId9"/>
              </a:rPr>
              <a:t>e</a:t>
            </a:r>
            <a:r>
              <a:rPr dirty="0" sz="1200" b="1" i="1">
                <a:latin typeface="Times New Roman"/>
                <a:cs typeface="Times New Roman"/>
                <a:hlinkClick r:id="rId9"/>
              </a:rPr>
              <a:t>n</a:t>
            </a:r>
            <a:r>
              <a:rPr dirty="0" sz="1200" spc="-15" b="1" i="1">
                <a:latin typeface="Times New Roman"/>
                <a:cs typeface="Times New Roman"/>
                <a:hlinkClick r:id="rId9"/>
              </a:rPr>
              <a:t>c</a:t>
            </a:r>
            <a:r>
              <a:rPr dirty="0" sz="1200" spc="-15" b="1" i="1">
                <a:latin typeface="Times New Roman"/>
                <a:cs typeface="Times New Roman"/>
                <a:hlinkClick r:id="rId9"/>
              </a:rPr>
              <a:t>e</a:t>
            </a:r>
            <a:r>
              <a:rPr dirty="0" sz="1200" b="1" i="1">
                <a:latin typeface="Times New Roman"/>
                <a:cs typeface="Times New Roman"/>
                <a:hlinkClick r:id="rId9"/>
              </a:rPr>
              <a:t>h</a:t>
            </a:r>
            <a:r>
              <a:rPr dirty="0" sz="1200" spc="-5" b="1" i="1">
                <a:latin typeface="Times New Roman"/>
                <a:cs typeface="Times New Roman"/>
                <a:hlinkClick r:id="rId9"/>
              </a:rPr>
              <a:t>otel.it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82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Times New Roman"/>
                <a:cs typeface="Times New Roman"/>
              </a:rPr>
              <a:t>Dop</a:t>
            </a:r>
            <a:r>
              <a:rPr dirty="0" sz="1200" spc="5" b="1">
                <a:latin typeface="Times New Roman"/>
                <a:cs typeface="Times New Roman"/>
              </a:rPr>
              <a:t>p</a:t>
            </a:r>
            <a:r>
              <a:rPr dirty="0" sz="1200" b="1">
                <a:latin typeface="Times New Roman"/>
                <a:cs typeface="Times New Roman"/>
              </a:rPr>
              <a:t>ia </a:t>
            </a:r>
            <a:r>
              <a:rPr dirty="0" sz="1200" spc="5" b="1">
                <a:latin typeface="Times New Roman"/>
                <a:cs typeface="Times New Roman"/>
              </a:rPr>
              <a:t>u</a:t>
            </a:r>
            <a:r>
              <a:rPr dirty="0" sz="1200" b="1">
                <a:latin typeface="Times New Roman"/>
                <a:cs typeface="Times New Roman"/>
              </a:rPr>
              <a:t>so s</a:t>
            </a:r>
            <a:r>
              <a:rPr dirty="0" sz="1200" spc="-10" b="1">
                <a:latin typeface="Times New Roman"/>
                <a:cs typeface="Times New Roman"/>
              </a:rPr>
              <a:t>i</a:t>
            </a:r>
            <a:r>
              <a:rPr dirty="0" sz="1200" b="1">
                <a:latin typeface="Times New Roman"/>
                <a:cs typeface="Times New Roman"/>
              </a:rPr>
              <a:t>ngolo € 95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/ </a:t>
            </a:r>
            <a:r>
              <a:rPr dirty="0" sz="1200" spc="5" b="1">
                <a:latin typeface="Times New Roman"/>
                <a:cs typeface="Times New Roman"/>
              </a:rPr>
              <a:t>d</a:t>
            </a:r>
            <a:r>
              <a:rPr dirty="0" sz="1200" b="1">
                <a:latin typeface="Times New Roman"/>
                <a:cs typeface="Times New Roman"/>
              </a:rPr>
              <a:t>op</a:t>
            </a:r>
            <a:r>
              <a:rPr dirty="0" sz="1200" spc="-10" b="1">
                <a:latin typeface="Times New Roman"/>
                <a:cs typeface="Times New Roman"/>
              </a:rPr>
              <a:t>p</a:t>
            </a:r>
            <a:r>
              <a:rPr dirty="0" sz="1200" b="1">
                <a:latin typeface="Times New Roman"/>
                <a:cs typeface="Times New Roman"/>
              </a:rPr>
              <a:t>ia € 105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38009" y="10028352"/>
            <a:ext cx="622554" cy="6640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8760" y="98958"/>
            <a:ext cx="623671" cy="6392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86052" cy="7040244"/>
          </a:xfrm>
          <a:custGeom>
            <a:avLst/>
            <a:gdLst/>
            <a:ahLst/>
            <a:cxnLst/>
            <a:rect l="l" t="t" r="r" b="b"/>
            <a:pathLst>
              <a:path w="1686052" h="7040244">
                <a:moveTo>
                  <a:pt x="1686052" y="0"/>
                </a:moveTo>
                <a:lnTo>
                  <a:pt x="1006048" y="0"/>
                </a:lnTo>
                <a:lnTo>
                  <a:pt x="885757" y="209469"/>
                </a:lnTo>
                <a:lnTo>
                  <a:pt x="767181" y="429178"/>
                </a:lnTo>
                <a:lnTo>
                  <a:pt x="654728" y="651391"/>
                </a:lnTo>
                <a:lnTo>
                  <a:pt x="548431" y="875991"/>
                </a:lnTo>
                <a:lnTo>
                  <a:pt x="448323" y="1102863"/>
                </a:lnTo>
                <a:lnTo>
                  <a:pt x="354437" y="1331891"/>
                </a:lnTo>
                <a:lnTo>
                  <a:pt x="266805" y="1562958"/>
                </a:lnTo>
                <a:lnTo>
                  <a:pt x="185460" y="1795948"/>
                </a:lnTo>
                <a:lnTo>
                  <a:pt x="110435" y="2030746"/>
                </a:lnTo>
                <a:lnTo>
                  <a:pt x="41762" y="2267235"/>
                </a:lnTo>
                <a:lnTo>
                  <a:pt x="0" y="2426851"/>
                </a:lnTo>
                <a:lnTo>
                  <a:pt x="0" y="6974655"/>
                </a:lnTo>
                <a:lnTo>
                  <a:pt x="16830" y="7039990"/>
                </a:lnTo>
                <a:lnTo>
                  <a:pt x="1686052" y="7040244"/>
                </a:lnTo>
                <a:lnTo>
                  <a:pt x="1686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19581" y="719200"/>
            <a:ext cx="2376043" cy="1485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408045" y="747267"/>
            <a:ext cx="3425190" cy="1452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 b="1">
                <a:latin typeface="Times New Roman"/>
                <a:cs typeface="Times New Roman"/>
              </a:rPr>
              <a:t>D</a:t>
            </a:r>
            <a:r>
              <a:rPr dirty="0" sz="1400" b="1">
                <a:latin typeface="Times New Roman"/>
                <a:cs typeface="Times New Roman"/>
              </a:rPr>
              <a:t>elta</a:t>
            </a:r>
            <a:r>
              <a:rPr dirty="0" sz="1400" spc="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F</a:t>
            </a:r>
            <a:r>
              <a:rPr dirty="0" sz="1400" spc="-10" b="1">
                <a:latin typeface="Times New Roman"/>
                <a:cs typeface="Times New Roman"/>
              </a:rPr>
              <a:t>l</a:t>
            </a:r>
            <a:r>
              <a:rPr dirty="0" sz="1400" b="1">
                <a:latin typeface="Times New Roman"/>
                <a:cs typeface="Times New Roman"/>
              </a:rPr>
              <a:t>o</a:t>
            </a:r>
            <a:r>
              <a:rPr dirty="0" sz="1400" spc="-35" b="1">
                <a:latin typeface="Times New Roman"/>
                <a:cs typeface="Times New Roman"/>
              </a:rPr>
              <a:t>r</a:t>
            </a:r>
            <a:r>
              <a:rPr dirty="0" sz="1400" b="1">
                <a:latin typeface="Times New Roman"/>
                <a:cs typeface="Times New Roman"/>
              </a:rPr>
              <a:t>ence </a:t>
            </a:r>
            <a:r>
              <a:rPr dirty="0" sz="1400" spc="-15" b="1">
                <a:latin typeface="Times New Roman"/>
                <a:cs typeface="Times New Roman"/>
              </a:rPr>
              <a:t>H</a:t>
            </a:r>
            <a:r>
              <a:rPr dirty="0" sz="1400" b="1">
                <a:latin typeface="Times New Roman"/>
                <a:cs typeface="Times New Roman"/>
              </a:rPr>
              <a:t>ot</a:t>
            </a:r>
            <a:r>
              <a:rPr dirty="0" sz="1400" spc="-15" b="1">
                <a:latin typeface="Times New Roman"/>
                <a:cs typeface="Times New Roman"/>
              </a:rPr>
              <a:t>e</a:t>
            </a:r>
            <a:r>
              <a:rPr dirty="0" sz="1400" b="1">
                <a:latin typeface="Times New Roman"/>
                <a:cs typeface="Times New Roman"/>
              </a:rPr>
              <a:t>l </a:t>
            </a:r>
            <a:r>
              <a:rPr dirty="0" sz="1400" spc="10" b="1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*</a:t>
            </a:r>
            <a:r>
              <a:rPr dirty="0" sz="1400" b="1">
                <a:latin typeface="Times New Roman"/>
                <a:cs typeface="Times New Roman"/>
              </a:rPr>
              <a:t>*</a:t>
            </a:r>
            <a:r>
              <a:rPr dirty="0" sz="1400" spc="-10" b="1">
                <a:latin typeface="Times New Roman"/>
                <a:cs typeface="Times New Roman"/>
              </a:rPr>
              <a:t>*</a:t>
            </a:r>
            <a:r>
              <a:rPr dirty="0" sz="1400" b="1">
                <a:latin typeface="Times New Roman"/>
                <a:cs typeface="Times New Roman"/>
              </a:rPr>
              <a:t>*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41"/>
              </a:spcBef>
            </a:pPr>
            <a:endParaRPr sz="700"/>
          </a:p>
          <a:p>
            <a:pPr marL="12700" marR="500380">
              <a:lnSpc>
                <a:spcPct val="147500"/>
              </a:lnSpc>
            </a:pPr>
            <a:r>
              <a:rPr dirty="0" sz="1200" spc="-10">
                <a:solidFill>
                  <a:srgbClr val="1A344A"/>
                </a:solidFill>
                <a:latin typeface="Times New Roman"/>
                <a:cs typeface="Times New Roman"/>
              </a:rPr>
              <a:t>Via</a:t>
            </a:r>
            <a:r>
              <a:rPr dirty="0" sz="1200" spc="-5">
                <a:solidFill>
                  <a:srgbClr val="1A344A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A344A"/>
                </a:solidFill>
                <a:latin typeface="Times New Roman"/>
                <a:cs typeface="Times New Roman"/>
              </a:rPr>
              <a:t>Vitt</a:t>
            </a:r>
            <a:r>
              <a:rPr dirty="0" sz="1200">
                <a:solidFill>
                  <a:srgbClr val="1A344A"/>
                </a:solidFill>
                <a:latin typeface="Times New Roman"/>
                <a:cs typeface="Times New Roman"/>
              </a:rPr>
              <a:t>o</a:t>
            </a:r>
            <a:r>
              <a:rPr dirty="0" sz="1200" spc="-5">
                <a:solidFill>
                  <a:srgbClr val="1A344A"/>
                </a:solidFill>
                <a:latin typeface="Times New Roman"/>
                <a:cs typeface="Times New Roman"/>
              </a:rPr>
              <a:t>r</a:t>
            </a:r>
            <a:r>
              <a:rPr dirty="0" sz="1200" spc="-5">
                <a:solidFill>
                  <a:srgbClr val="1A344A"/>
                </a:solidFill>
                <a:latin typeface="Times New Roman"/>
                <a:cs typeface="Times New Roman"/>
              </a:rPr>
              <a:t>io</a:t>
            </a:r>
            <a:r>
              <a:rPr dirty="0" sz="1200">
                <a:solidFill>
                  <a:srgbClr val="1A344A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A344A"/>
                </a:solidFill>
                <a:latin typeface="Times New Roman"/>
                <a:cs typeface="Times New Roman"/>
              </a:rPr>
              <a:t>Em</a:t>
            </a:r>
            <a:r>
              <a:rPr dirty="0" sz="1200" spc="-15">
                <a:solidFill>
                  <a:srgbClr val="1A344A"/>
                </a:solidFill>
                <a:latin typeface="Times New Roman"/>
                <a:cs typeface="Times New Roman"/>
              </a:rPr>
              <a:t>a</a:t>
            </a:r>
            <a:r>
              <a:rPr dirty="0" sz="1200" spc="-10">
                <a:solidFill>
                  <a:srgbClr val="1A344A"/>
                </a:solidFill>
                <a:latin typeface="Times New Roman"/>
                <a:cs typeface="Times New Roman"/>
              </a:rPr>
              <a:t>nu</a:t>
            </a:r>
            <a:r>
              <a:rPr dirty="0" sz="1200" spc="-15">
                <a:solidFill>
                  <a:srgbClr val="1A344A"/>
                </a:solidFill>
                <a:latin typeface="Times New Roman"/>
                <a:cs typeface="Times New Roman"/>
              </a:rPr>
              <a:t>e</a:t>
            </a:r>
            <a:r>
              <a:rPr dirty="0" sz="1200" spc="-5">
                <a:solidFill>
                  <a:srgbClr val="1A344A"/>
                </a:solidFill>
                <a:latin typeface="Times New Roman"/>
                <a:cs typeface="Times New Roman"/>
              </a:rPr>
              <a:t>le,</a:t>
            </a:r>
            <a:r>
              <a:rPr dirty="0" sz="1200">
                <a:solidFill>
                  <a:srgbClr val="1A344A"/>
                </a:solidFill>
                <a:latin typeface="Times New Roman"/>
                <a:cs typeface="Times New Roman"/>
              </a:rPr>
              <a:t> 3</a:t>
            </a:r>
            <a:r>
              <a:rPr dirty="0" sz="1200" spc="5">
                <a:solidFill>
                  <a:srgbClr val="1A344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A344A"/>
                </a:solidFill>
                <a:latin typeface="Times New Roman"/>
                <a:cs typeface="Times New Roman"/>
              </a:rPr>
              <a:t>50040 </a:t>
            </a:r>
            <a:r>
              <a:rPr dirty="0" sz="1200" spc="-10">
                <a:solidFill>
                  <a:srgbClr val="1A344A"/>
                </a:solidFill>
                <a:latin typeface="Times New Roman"/>
                <a:cs typeface="Times New Roman"/>
              </a:rPr>
              <a:t>C</a:t>
            </a:r>
            <a:r>
              <a:rPr dirty="0" sz="1200" spc="-15">
                <a:solidFill>
                  <a:srgbClr val="1A344A"/>
                </a:solidFill>
                <a:latin typeface="Times New Roman"/>
                <a:cs typeface="Times New Roman"/>
              </a:rPr>
              <a:t>a</a:t>
            </a:r>
            <a:r>
              <a:rPr dirty="0" sz="1200" spc="-5">
                <a:solidFill>
                  <a:srgbClr val="1A344A"/>
                </a:solidFill>
                <a:latin typeface="Times New Roman"/>
                <a:cs typeface="Times New Roman"/>
              </a:rPr>
              <a:t>lenz</a:t>
            </a:r>
            <a:r>
              <a:rPr dirty="0" sz="1200" spc="-15">
                <a:solidFill>
                  <a:srgbClr val="1A344A"/>
                </a:solidFill>
                <a:latin typeface="Times New Roman"/>
                <a:cs typeface="Times New Roman"/>
              </a:rPr>
              <a:t>a</a:t>
            </a:r>
            <a:r>
              <a:rPr dirty="0" sz="1200">
                <a:solidFill>
                  <a:srgbClr val="1A344A"/>
                </a:solidFill>
                <a:latin typeface="Times New Roman"/>
                <a:cs typeface="Times New Roman"/>
              </a:rPr>
              <a:t>no (</a:t>
            </a:r>
            <a:r>
              <a:rPr dirty="0" sz="1200" spc="-15">
                <a:solidFill>
                  <a:srgbClr val="1A344A"/>
                </a:solidFill>
                <a:latin typeface="Times New Roman"/>
                <a:cs typeface="Times New Roman"/>
              </a:rPr>
              <a:t>F</a:t>
            </a:r>
            <a:r>
              <a:rPr dirty="0" sz="1200" spc="-5">
                <a:solidFill>
                  <a:srgbClr val="1A344A"/>
                </a:solidFill>
                <a:latin typeface="Times New Roman"/>
                <a:cs typeface="Times New Roman"/>
              </a:rPr>
              <a:t>i)</a:t>
            </a:r>
            <a:r>
              <a:rPr dirty="0" sz="1200" spc="-10">
                <a:solidFill>
                  <a:srgbClr val="1A344A"/>
                </a:solidFill>
                <a:latin typeface="Times New Roman"/>
                <a:cs typeface="Times New Roman"/>
              </a:rPr>
              <a:t> T</a:t>
            </a:r>
            <a:r>
              <a:rPr dirty="0" sz="1200" spc="-20">
                <a:solidFill>
                  <a:srgbClr val="1A344A"/>
                </a:solidFill>
                <a:latin typeface="Times New Roman"/>
                <a:cs typeface="Times New Roman"/>
              </a:rPr>
              <a:t>e</a:t>
            </a:r>
            <a:r>
              <a:rPr dirty="0" sz="1200" spc="-5">
                <a:solidFill>
                  <a:srgbClr val="1A344A"/>
                </a:solidFill>
                <a:latin typeface="Times New Roman"/>
                <a:cs typeface="Times New Roman"/>
              </a:rPr>
              <a:t>l.</a:t>
            </a:r>
            <a:r>
              <a:rPr dirty="0" sz="1200">
                <a:solidFill>
                  <a:srgbClr val="1A344A"/>
                </a:solidFill>
                <a:latin typeface="Times New Roman"/>
                <a:cs typeface="Times New Roman"/>
              </a:rPr>
              <a:t> 055 887 6302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46"/>
              </a:spcBef>
            </a:pPr>
            <a:endParaRPr sz="650"/>
          </a:p>
          <a:p>
            <a:pPr marL="12700">
              <a:lnSpc>
                <a:spcPct val="100000"/>
              </a:lnSpc>
            </a:pPr>
            <a:r>
              <a:rPr dirty="0" sz="1200" b="1" i="1">
                <a:latin typeface="Times New Roman"/>
                <a:cs typeface="Times New Roman"/>
                <a:hlinkClick r:id="rId3"/>
              </a:rPr>
              <a:t>h</a:t>
            </a:r>
            <a:r>
              <a:rPr dirty="0" sz="1200" spc="-5" b="1" i="1">
                <a:latin typeface="Times New Roman"/>
                <a:cs typeface="Times New Roman"/>
                <a:hlinkClick r:id="rId3"/>
              </a:rPr>
              <a:t>tt</a:t>
            </a:r>
            <a:r>
              <a:rPr dirty="0" sz="1200" spc="-5" b="1" i="1">
                <a:latin typeface="Times New Roman"/>
                <a:cs typeface="Times New Roman"/>
                <a:hlinkClick r:id="rId3"/>
              </a:rPr>
              <a:t>p</a:t>
            </a:r>
            <a:r>
              <a:rPr dirty="0" sz="1200" spc="-5" b="1" i="1">
                <a:latin typeface="Times New Roman"/>
                <a:cs typeface="Times New Roman"/>
                <a:hlinkClick r:id="rId3"/>
              </a:rPr>
              <a:t>:</a:t>
            </a:r>
            <a:r>
              <a:rPr dirty="0" sz="1200" spc="-5" b="1" i="1">
                <a:latin typeface="Times New Roman"/>
                <a:cs typeface="Times New Roman"/>
                <a:hlinkClick r:id="rId3"/>
              </a:rPr>
              <a:t>//</a:t>
            </a:r>
            <a:r>
              <a:rPr dirty="0" sz="1200" spc="-20" b="1" i="1">
                <a:latin typeface="Times New Roman"/>
                <a:cs typeface="Times New Roman"/>
                <a:hlinkClick r:id="rId3"/>
              </a:rPr>
              <a:t>w</a:t>
            </a:r>
            <a:r>
              <a:rPr dirty="0" sz="1200" spc="-10" b="1" i="1">
                <a:latin typeface="Times New Roman"/>
                <a:cs typeface="Times New Roman"/>
                <a:hlinkClick r:id="rId3"/>
              </a:rPr>
              <a:t>ww.d</a:t>
            </a:r>
            <a:r>
              <a:rPr dirty="0" sz="1200" spc="-15" b="1" i="1">
                <a:latin typeface="Times New Roman"/>
                <a:cs typeface="Times New Roman"/>
                <a:hlinkClick r:id="rId3"/>
              </a:rPr>
              <a:t>e</a:t>
            </a:r>
            <a:r>
              <a:rPr dirty="0" sz="1200" spc="-5" b="1" i="1">
                <a:latin typeface="Times New Roman"/>
                <a:cs typeface="Times New Roman"/>
                <a:hlinkClick r:id="rId3"/>
              </a:rPr>
              <a:t>lt</a:t>
            </a:r>
            <a:r>
              <a:rPr dirty="0" sz="1200" b="1" i="1">
                <a:latin typeface="Times New Roman"/>
                <a:cs typeface="Times New Roman"/>
                <a:hlinkClick r:id="rId3"/>
              </a:rPr>
              <a:t>a</a:t>
            </a:r>
            <a:r>
              <a:rPr dirty="0" sz="1200" spc="-5" b="1" i="1">
                <a:latin typeface="Times New Roman"/>
                <a:cs typeface="Times New Roman"/>
                <a:hlinkClick r:id="rId3"/>
              </a:rPr>
              <a:t>f</a:t>
            </a:r>
            <a:r>
              <a:rPr dirty="0" sz="1200" spc="-10" b="1" i="1">
                <a:latin typeface="Times New Roman"/>
                <a:cs typeface="Times New Roman"/>
                <a:hlinkClick r:id="rId3"/>
              </a:rPr>
              <a:t>loren</a:t>
            </a:r>
            <a:r>
              <a:rPr dirty="0" sz="1200" spc="-15" b="1" i="1">
                <a:latin typeface="Times New Roman"/>
                <a:cs typeface="Times New Roman"/>
                <a:hlinkClick r:id="rId3"/>
              </a:rPr>
              <a:t>c</a:t>
            </a:r>
            <a:r>
              <a:rPr dirty="0" sz="1200" spc="-15" b="1" i="1">
                <a:latin typeface="Times New Roman"/>
                <a:cs typeface="Times New Roman"/>
                <a:hlinkClick r:id="rId3"/>
              </a:rPr>
              <a:t>e</a:t>
            </a:r>
            <a:r>
              <a:rPr dirty="0" sz="1200" spc="-5" b="1" i="1">
                <a:latin typeface="Times New Roman"/>
                <a:cs typeface="Times New Roman"/>
                <a:hlinkClick r:id="rId3"/>
              </a:rPr>
              <a:t>.</a:t>
            </a:r>
            <a:r>
              <a:rPr dirty="0" sz="1200" spc="-15" b="1" i="1">
                <a:latin typeface="Times New Roman"/>
                <a:cs typeface="Times New Roman"/>
                <a:hlinkClick r:id="rId3"/>
              </a:rPr>
              <a:t>c</a:t>
            </a:r>
            <a:r>
              <a:rPr dirty="0" sz="1200" spc="-10" b="1" i="1">
                <a:latin typeface="Times New Roman"/>
                <a:cs typeface="Times New Roman"/>
                <a:hlinkClick r:id="rId3"/>
              </a:rPr>
              <a:t>om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92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Times New Roman"/>
                <a:cs typeface="Times New Roman"/>
              </a:rPr>
              <a:t>Si</a:t>
            </a:r>
            <a:r>
              <a:rPr dirty="0" sz="1200" spc="5" b="1">
                <a:latin typeface="Times New Roman"/>
                <a:cs typeface="Times New Roman"/>
              </a:rPr>
              <a:t>n</a:t>
            </a:r>
            <a:r>
              <a:rPr dirty="0" sz="1200" b="1">
                <a:latin typeface="Times New Roman"/>
                <a:cs typeface="Times New Roman"/>
              </a:rPr>
              <a:t>gola € 65 /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do</a:t>
            </a:r>
            <a:r>
              <a:rPr dirty="0" sz="1200" spc="-10" b="1">
                <a:latin typeface="Times New Roman"/>
                <a:cs typeface="Times New Roman"/>
              </a:rPr>
              <a:t>p</a:t>
            </a:r>
            <a:r>
              <a:rPr dirty="0" sz="1200" b="1">
                <a:latin typeface="Times New Roman"/>
                <a:cs typeface="Times New Roman"/>
              </a:rPr>
              <a:t>pia </a:t>
            </a:r>
            <a:r>
              <a:rPr dirty="0" sz="1200" spc="5" b="1">
                <a:latin typeface="Times New Roman"/>
                <a:cs typeface="Times New Roman"/>
              </a:rPr>
              <a:t>u</a:t>
            </a:r>
            <a:r>
              <a:rPr dirty="0" sz="1200" spc="-15" b="1">
                <a:latin typeface="Times New Roman"/>
                <a:cs typeface="Times New Roman"/>
              </a:rPr>
              <a:t>s</a:t>
            </a:r>
            <a:r>
              <a:rPr dirty="0" sz="1200" b="1">
                <a:latin typeface="Times New Roman"/>
                <a:cs typeface="Times New Roman"/>
              </a:rPr>
              <a:t>o singolo € 80  / d</a:t>
            </a:r>
            <a:r>
              <a:rPr dirty="0" sz="1200" spc="-15" b="1">
                <a:latin typeface="Times New Roman"/>
                <a:cs typeface="Times New Roman"/>
              </a:rPr>
              <a:t>o</a:t>
            </a:r>
            <a:r>
              <a:rPr dirty="0" sz="1200" b="1">
                <a:latin typeface="Times New Roman"/>
                <a:cs typeface="Times New Roman"/>
              </a:rPr>
              <a:t>ppia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€ 100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9594" y="2594482"/>
            <a:ext cx="2411984" cy="15119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408045" y="2652902"/>
            <a:ext cx="3183890" cy="1449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 b="1">
                <a:latin typeface="Times New Roman"/>
                <a:cs typeface="Times New Roman"/>
              </a:rPr>
              <a:t>F</a:t>
            </a:r>
            <a:r>
              <a:rPr dirty="0" sz="1400" b="1">
                <a:latin typeface="Times New Roman"/>
                <a:cs typeface="Times New Roman"/>
              </a:rPr>
              <a:t>ir</a:t>
            </a:r>
            <a:r>
              <a:rPr dirty="0" sz="1400" spc="5" b="1">
                <a:latin typeface="Times New Roman"/>
                <a:cs typeface="Times New Roman"/>
              </a:rPr>
              <a:t>s</a:t>
            </a:r>
            <a:r>
              <a:rPr dirty="0" sz="1400" b="1">
                <a:latin typeface="Times New Roman"/>
                <a:cs typeface="Times New Roman"/>
              </a:rPr>
              <a:t>t 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spc="-15" b="1">
                <a:latin typeface="Times New Roman"/>
                <a:cs typeface="Times New Roman"/>
              </a:rPr>
              <a:t>H</a:t>
            </a:r>
            <a:r>
              <a:rPr dirty="0" sz="1400" b="1">
                <a:latin typeface="Times New Roman"/>
                <a:cs typeface="Times New Roman"/>
              </a:rPr>
              <a:t>ot</a:t>
            </a:r>
            <a:r>
              <a:rPr dirty="0" sz="1400" spc="-15" b="1">
                <a:latin typeface="Times New Roman"/>
                <a:cs typeface="Times New Roman"/>
              </a:rPr>
              <a:t>e</a:t>
            </a:r>
            <a:r>
              <a:rPr dirty="0" sz="1400" b="1">
                <a:latin typeface="Times New Roman"/>
                <a:cs typeface="Times New Roman"/>
              </a:rPr>
              <a:t>l </a:t>
            </a:r>
            <a:r>
              <a:rPr dirty="0" sz="1400" spc="5" b="1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*</a:t>
            </a:r>
            <a:r>
              <a:rPr dirty="0" sz="1400" b="1">
                <a:latin typeface="Times New Roman"/>
                <a:cs typeface="Times New Roman"/>
              </a:rPr>
              <a:t>*</a:t>
            </a:r>
            <a:r>
              <a:rPr dirty="0" sz="1400" spc="-10" b="1">
                <a:latin typeface="Times New Roman"/>
                <a:cs typeface="Times New Roman"/>
              </a:rPr>
              <a:t>*</a:t>
            </a:r>
            <a:r>
              <a:rPr dirty="0" sz="1400" b="1">
                <a:latin typeface="Times New Roman"/>
                <a:cs typeface="Times New Roman"/>
              </a:rPr>
              <a:t>*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40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1A344A"/>
                </a:solidFill>
                <a:latin typeface="Times New Roman"/>
                <a:cs typeface="Times New Roman"/>
              </a:rPr>
              <a:t>Via</a:t>
            </a:r>
            <a:r>
              <a:rPr dirty="0" sz="1200" spc="-5">
                <a:solidFill>
                  <a:srgbClr val="1A344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A344A"/>
                </a:solidFill>
                <a:latin typeface="Times New Roman"/>
                <a:cs typeface="Times New Roman"/>
              </a:rPr>
              <a:t>Dino </a:t>
            </a:r>
            <a:r>
              <a:rPr dirty="0" sz="1200" spc="-5">
                <a:solidFill>
                  <a:srgbClr val="1A344A"/>
                </a:solidFill>
                <a:latin typeface="Times New Roman"/>
                <a:cs typeface="Times New Roman"/>
              </a:rPr>
              <a:t>Ciolli</a:t>
            </a:r>
            <a:r>
              <a:rPr dirty="0" sz="1200">
                <a:solidFill>
                  <a:srgbClr val="1A344A"/>
                </a:solidFill>
                <a:latin typeface="Times New Roman"/>
                <a:cs typeface="Times New Roman"/>
              </a:rPr>
              <a:t>, 5 50041</a:t>
            </a:r>
            <a:r>
              <a:rPr dirty="0" sz="1200" spc="-15">
                <a:solidFill>
                  <a:srgbClr val="1A344A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A344A"/>
                </a:solidFill>
                <a:latin typeface="Times New Roman"/>
                <a:cs typeface="Times New Roman"/>
              </a:rPr>
              <a:t>C</a:t>
            </a:r>
            <a:r>
              <a:rPr dirty="0" sz="1200" spc="-15">
                <a:solidFill>
                  <a:srgbClr val="1A344A"/>
                </a:solidFill>
                <a:latin typeface="Times New Roman"/>
                <a:cs typeface="Times New Roman"/>
              </a:rPr>
              <a:t>a</a:t>
            </a:r>
            <a:r>
              <a:rPr dirty="0" sz="1200" spc="-5">
                <a:solidFill>
                  <a:srgbClr val="1A344A"/>
                </a:solidFill>
                <a:latin typeface="Times New Roman"/>
                <a:cs typeface="Times New Roman"/>
              </a:rPr>
              <a:t>lenz</a:t>
            </a:r>
            <a:r>
              <a:rPr dirty="0" sz="1200" spc="-15">
                <a:solidFill>
                  <a:srgbClr val="1A344A"/>
                </a:solidFill>
                <a:latin typeface="Times New Roman"/>
                <a:cs typeface="Times New Roman"/>
              </a:rPr>
              <a:t>a</a:t>
            </a:r>
            <a:r>
              <a:rPr dirty="0" sz="1200">
                <a:solidFill>
                  <a:srgbClr val="1A344A"/>
                </a:solidFill>
                <a:latin typeface="Times New Roman"/>
                <a:cs typeface="Times New Roman"/>
              </a:rPr>
              <a:t>no (</a:t>
            </a:r>
            <a:r>
              <a:rPr dirty="0" sz="1200" spc="-15">
                <a:solidFill>
                  <a:srgbClr val="1A344A"/>
                </a:solidFill>
                <a:latin typeface="Times New Roman"/>
                <a:cs typeface="Times New Roman"/>
              </a:rPr>
              <a:t>F</a:t>
            </a:r>
            <a:r>
              <a:rPr dirty="0" sz="1200" spc="-5">
                <a:solidFill>
                  <a:srgbClr val="1A344A"/>
                </a:solidFill>
                <a:latin typeface="Times New Roman"/>
                <a:cs typeface="Times New Roman"/>
              </a:rPr>
              <a:t>i)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33"/>
              </a:spcBef>
            </a:pPr>
            <a:endParaRPr sz="650"/>
          </a:p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1A344A"/>
                </a:solidFill>
                <a:latin typeface="Times New Roman"/>
                <a:cs typeface="Times New Roman"/>
              </a:rPr>
              <a:t>T</a:t>
            </a:r>
            <a:r>
              <a:rPr dirty="0" sz="1200" spc="-20">
                <a:solidFill>
                  <a:srgbClr val="1A344A"/>
                </a:solidFill>
                <a:latin typeface="Times New Roman"/>
                <a:cs typeface="Times New Roman"/>
              </a:rPr>
              <a:t>e</a:t>
            </a:r>
            <a:r>
              <a:rPr dirty="0" sz="1200" spc="-5">
                <a:solidFill>
                  <a:srgbClr val="1A344A"/>
                </a:solidFill>
                <a:latin typeface="Times New Roman"/>
                <a:cs typeface="Times New Roman"/>
              </a:rPr>
              <a:t>l.</a:t>
            </a:r>
            <a:r>
              <a:rPr dirty="0" sz="1200">
                <a:solidFill>
                  <a:srgbClr val="1A344A"/>
                </a:solidFill>
                <a:latin typeface="Times New Roman"/>
                <a:cs typeface="Times New Roman"/>
              </a:rPr>
              <a:t> 055 88724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46"/>
              </a:spcBef>
            </a:pPr>
            <a:endParaRPr sz="650"/>
          </a:p>
          <a:p>
            <a:pPr marL="12700">
              <a:lnSpc>
                <a:spcPct val="100000"/>
              </a:lnSpc>
            </a:pPr>
            <a:r>
              <a:rPr dirty="0" sz="1200" b="1" i="1">
                <a:latin typeface="Times New Roman"/>
                <a:cs typeface="Times New Roman"/>
                <a:hlinkClick r:id="rId5"/>
              </a:rPr>
              <a:t>h</a:t>
            </a:r>
            <a:r>
              <a:rPr dirty="0" sz="1200" spc="-5" b="1" i="1">
                <a:latin typeface="Times New Roman"/>
                <a:cs typeface="Times New Roman"/>
                <a:hlinkClick r:id="rId5"/>
              </a:rPr>
              <a:t>tt</a:t>
            </a:r>
            <a:r>
              <a:rPr dirty="0" sz="1200" spc="-5" b="1" i="1">
                <a:latin typeface="Times New Roman"/>
                <a:cs typeface="Times New Roman"/>
                <a:hlinkClick r:id="rId5"/>
              </a:rPr>
              <a:t>p</a:t>
            </a:r>
            <a:r>
              <a:rPr dirty="0" sz="1200" spc="-5" b="1" i="1">
                <a:latin typeface="Times New Roman"/>
                <a:cs typeface="Times New Roman"/>
                <a:hlinkClick r:id="rId5"/>
              </a:rPr>
              <a:t>:</a:t>
            </a:r>
            <a:r>
              <a:rPr dirty="0" sz="1200" spc="-5" b="1" i="1">
                <a:latin typeface="Times New Roman"/>
                <a:cs typeface="Times New Roman"/>
                <a:hlinkClick r:id="rId5"/>
              </a:rPr>
              <a:t>//</a:t>
            </a:r>
            <a:r>
              <a:rPr dirty="0" sz="1200" spc="-20" b="1" i="1">
                <a:latin typeface="Times New Roman"/>
                <a:cs typeface="Times New Roman"/>
                <a:hlinkClick r:id="rId5"/>
              </a:rPr>
              <a:t>w</a:t>
            </a:r>
            <a:r>
              <a:rPr dirty="0" sz="1200" spc="-10" b="1" i="1">
                <a:latin typeface="Times New Roman"/>
                <a:cs typeface="Times New Roman"/>
                <a:hlinkClick r:id="rId5"/>
              </a:rPr>
              <a:t>ww</a:t>
            </a:r>
            <a:r>
              <a:rPr dirty="0" sz="1200" b="1" i="1">
                <a:latin typeface="Times New Roman"/>
                <a:cs typeface="Times New Roman"/>
                <a:hlinkClick r:id="rId5"/>
              </a:rPr>
              <a:t>.h</a:t>
            </a:r>
            <a:r>
              <a:rPr dirty="0" sz="1200" spc="-5" b="1" i="1">
                <a:latin typeface="Times New Roman"/>
                <a:cs typeface="Times New Roman"/>
                <a:hlinkClick r:id="rId5"/>
              </a:rPr>
              <a:t>otelfir</a:t>
            </a:r>
            <a:r>
              <a:rPr dirty="0" sz="1200" spc="-20" b="1" i="1">
                <a:latin typeface="Times New Roman"/>
                <a:cs typeface="Times New Roman"/>
                <a:hlinkClick r:id="rId5"/>
              </a:rPr>
              <a:t>s</a:t>
            </a:r>
            <a:r>
              <a:rPr dirty="0" sz="1200" spc="-5" b="1" i="1">
                <a:latin typeface="Times New Roman"/>
                <a:cs typeface="Times New Roman"/>
                <a:hlinkClick r:id="rId5"/>
              </a:rPr>
              <a:t>t.it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51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Times New Roman"/>
                <a:cs typeface="Times New Roman"/>
              </a:rPr>
              <a:t>Dop</a:t>
            </a:r>
            <a:r>
              <a:rPr dirty="0" sz="1200" spc="5" b="1">
                <a:latin typeface="Times New Roman"/>
                <a:cs typeface="Times New Roman"/>
              </a:rPr>
              <a:t>p</a:t>
            </a:r>
            <a:r>
              <a:rPr dirty="0" sz="1200" b="1">
                <a:latin typeface="Times New Roman"/>
                <a:cs typeface="Times New Roman"/>
              </a:rPr>
              <a:t>ia </a:t>
            </a:r>
            <a:r>
              <a:rPr dirty="0" sz="1200" spc="5" b="1">
                <a:latin typeface="Times New Roman"/>
                <a:cs typeface="Times New Roman"/>
              </a:rPr>
              <a:t>u</a:t>
            </a:r>
            <a:r>
              <a:rPr dirty="0" sz="1200" b="1">
                <a:latin typeface="Times New Roman"/>
                <a:cs typeface="Times New Roman"/>
              </a:rPr>
              <a:t>so s</a:t>
            </a:r>
            <a:r>
              <a:rPr dirty="0" sz="1200" spc="-10" b="1">
                <a:latin typeface="Times New Roman"/>
                <a:cs typeface="Times New Roman"/>
              </a:rPr>
              <a:t>i</a:t>
            </a:r>
            <a:r>
              <a:rPr dirty="0" sz="1200" b="1">
                <a:latin typeface="Times New Roman"/>
                <a:cs typeface="Times New Roman"/>
              </a:rPr>
              <a:t>ngolo € 65 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/ </a:t>
            </a:r>
            <a:r>
              <a:rPr dirty="0" sz="1200" spc="5" b="1">
                <a:latin typeface="Times New Roman"/>
                <a:cs typeface="Times New Roman"/>
              </a:rPr>
              <a:t>d</a:t>
            </a:r>
            <a:r>
              <a:rPr dirty="0" sz="1200" b="1">
                <a:latin typeface="Times New Roman"/>
                <a:cs typeface="Times New Roman"/>
              </a:rPr>
              <a:t>op</a:t>
            </a:r>
            <a:r>
              <a:rPr dirty="0" sz="1200" spc="-10" b="1">
                <a:latin typeface="Times New Roman"/>
                <a:cs typeface="Times New Roman"/>
              </a:rPr>
              <a:t>p</a:t>
            </a:r>
            <a:r>
              <a:rPr dirty="0" sz="1200" b="1">
                <a:latin typeface="Times New Roman"/>
                <a:cs typeface="Times New Roman"/>
              </a:rPr>
              <a:t>ia € 75 / </a:t>
            </a:r>
            <a:r>
              <a:rPr dirty="0" sz="1200" spc="-10" b="1">
                <a:latin typeface="Times New Roman"/>
                <a:cs typeface="Times New Roman"/>
              </a:rPr>
              <a:t>S</a:t>
            </a:r>
            <a:r>
              <a:rPr dirty="0" sz="1200" b="1">
                <a:latin typeface="Times New Roman"/>
                <a:cs typeface="Times New Roman"/>
              </a:rPr>
              <a:t>up. € </a:t>
            </a:r>
            <a:r>
              <a:rPr dirty="0" sz="1200" spc="-15" b="1">
                <a:latin typeface="Times New Roman"/>
                <a:cs typeface="Times New Roman"/>
              </a:rPr>
              <a:t>8</a:t>
            </a:r>
            <a:r>
              <a:rPr dirty="0" sz="1200" b="1"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9060" y="6285356"/>
            <a:ext cx="5694680" cy="1193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rez</a:t>
            </a: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zi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no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comp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ensivi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pr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dirty="0" sz="1600" spc="-20" b="1" i="1" u="heavy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dirty="0" sz="1600" spc="0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co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zi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ne.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16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algn="ctr">
              <a:lnSpc>
                <a:spcPct val="100000"/>
              </a:lnSpc>
            </a:pP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Imp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sta</a:t>
            </a:r>
            <a:r>
              <a:rPr dirty="0" sz="1600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di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dirty="0" sz="1600" spc="-20" b="1" i="1" u="heavy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dirty="0" sz="1600" spc="-20" b="1" i="1" u="heavy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no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esclus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26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algn="ctr">
              <a:lnSpc>
                <a:spcPct val="100000"/>
              </a:lnSpc>
            </a:pP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0" b="1" i="1" u="heavy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’op</a:t>
            </a:r>
            <a:r>
              <a:rPr dirty="0" sz="1600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zio</a:t>
            </a:r>
            <a:r>
              <a:rPr dirty="0" sz="1600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ne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riser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va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ta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ai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rtecip</a:t>
            </a:r>
            <a:r>
              <a:rPr dirty="0" sz="1600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nti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20" b="1" i="1" u="heavy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conveg</a:t>
            </a:r>
            <a:r>
              <a:rPr dirty="0" sz="1600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no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sca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dirty="0" sz="1600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settembr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dirty="0" sz="1600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dirty="0" sz="1600" spc="35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38009" y="10031578"/>
            <a:ext cx="622554" cy="6608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5803"/>
            <a:ext cx="614967" cy="6752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alberto biagini</dc:creator>
  <dcterms:created xsi:type="dcterms:W3CDTF">2018-05-28T19:12:22Z</dcterms:created>
  <dcterms:modified xsi:type="dcterms:W3CDTF">2018-05-28T19:12:22Z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2018-05-10T00:00:00Z</vt:filetime>
  </property>
  <property fmtid="{D5CDD505-2E9C-101B-9397-08002B2CF9AE}" pid="3" name="LastSaved">
    <vt:filetime>2018-05-28T00:00:00Z</vt:filetime>
  </property>
</Properties>
</file>